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wdp" ContentType="image/vnd.ms-photo"/>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8" r:id="rId3"/>
    <p:sldMasterId id="2147483672" r:id="rId4"/>
    <p:sldMasterId id="2147483686" r:id="rId5"/>
    <p:sldMasterId id="2147483696" r:id="rId6"/>
    <p:sldMasterId id="2147483710" r:id="rId7"/>
    <p:sldMasterId id="2147483723" r:id="rId8"/>
    <p:sldMasterId id="2147483740" r:id="rId9"/>
    <p:sldMasterId id="2147483757" r:id="rId10"/>
    <p:sldMasterId id="2147483771" r:id="rId11"/>
    <p:sldMasterId id="2147483787" r:id="rId12"/>
    <p:sldMasterId id="2147483789" r:id="rId13"/>
    <p:sldMasterId id="2147483797" r:id="rId14"/>
    <p:sldMasterId id="2147483816" r:id="rId15"/>
    <p:sldMasterId id="2147483819" r:id="rId16"/>
    <p:sldMasterId id="2147483833" r:id="rId17"/>
  </p:sldMasterIdLst>
  <p:notesMasterIdLst>
    <p:notesMasterId r:id="rId21"/>
  </p:notesMasterIdLst>
  <p:handoutMasterIdLst>
    <p:handoutMasterId r:id="rId141"/>
  </p:handoutMasterIdLst>
  <p:sldIdLst>
    <p:sldId id="2493" r:id="rId18"/>
    <p:sldId id="2494" r:id="rId19"/>
    <p:sldId id="2495" r:id="rId20"/>
    <p:sldId id="2496" r:id="rId22"/>
    <p:sldId id="2497" r:id="rId23"/>
    <p:sldId id="2503" r:id="rId24"/>
    <p:sldId id="2498" r:id="rId25"/>
    <p:sldId id="2504" r:id="rId26"/>
    <p:sldId id="2505" r:id="rId27"/>
    <p:sldId id="2506" r:id="rId28"/>
    <p:sldId id="2499" r:id="rId29"/>
    <p:sldId id="2500" r:id="rId30"/>
    <p:sldId id="2502" r:id="rId31"/>
    <p:sldId id="2501" r:id="rId32"/>
    <p:sldId id="2064" r:id="rId33"/>
    <p:sldId id="1865" r:id="rId34"/>
    <p:sldId id="2333" r:id="rId35"/>
    <p:sldId id="2334" r:id="rId36"/>
    <p:sldId id="1868" r:id="rId37"/>
    <p:sldId id="2252" r:id="rId38"/>
    <p:sldId id="2415" r:id="rId39"/>
    <p:sldId id="2017" r:id="rId40"/>
    <p:sldId id="2018" r:id="rId41"/>
    <p:sldId id="2019" r:id="rId42"/>
    <p:sldId id="2020" r:id="rId43"/>
    <p:sldId id="2021" r:id="rId44"/>
    <p:sldId id="2507" r:id="rId45"/>
    <p:sldId id="2508" r:id="rId46"/>
    <p:sldId id="2510" r:id="rId47"/>
    <p:sldId id="2022" r:id="rId48"/>
    <p:sldId id="2023" r:id="rId49"/>
    <p:sldId id="2024" r:id="rId50"/>
    <p:sldId id="2025" r:id="rId51"/>
    <p:sldId id="2026" r:id="rId52"/>
    <p:sldId id="2545" r:id="rId53"/>
    <p:sldId id="2546" r:id="rId54"/>
    <p:sldId id="2027" r:id="rId55"/>
    <p:sldId id="2028" r:id="rId56"/>
    <p:sldId id="2029" r:id="rId57"/>
    <p:sldId id="2030" r:id="rId58"/>
    <p:sldId id="2031" r:id="rId59"/>
    <p:sldId id="2032" r:id="rId60"/>
    <p:sldId id="2033" r:id="rId61"/>
    <p:sldId id="2055" r:id="rId62"/>
    <p:sldId id="2056" r:id="rId63"/>
    <p:sldId id="2526" r:id="rId64"/>
    <p:sldId id="2527" r:id="rId65"/>
    <p:sldId id="2528" r:id="rId66"/>
    <p:sldId id="2054" r:id="rId67"/>
    <p:sldId id="2335" r:id="rId68"/>
    <p:sldId id="2336" r:id="rId69"/>
    <p:sldId id="2036" r:id="rId70"/>
    <p:sldId id="2519" r:id="rId71"/>
    <p:sldId id="2062" r:id="rId72"/>
    <p:sldId id="2042" r:id="rId73"/>
    <p:sldId id="2063" r:id="rId74"/>
    <p:sldId id="2511" r:id="rId75"/>
    <p:sldId id="2512" r:id="rId76"/>
    <p:sldId id="2520" r:id="rId77"/>
    <p:sldId id="2521" r:id="rId78"/>
    <p:sldId id="2338" r:id="rId79"/>
    <p:sldId id="2513" r:id="rId80"/>
    <p:sldId id="2522" r:id="rId81"/>
    <p:sldId id="2197" r:id="rId82"/>
    <p:sldId id="2198" r:id="rId83"/>
    <p:sldId id="2523" r:id="rId84"/>
    <p:sldId id="2199" r:id="rId85"/>
    <p:sldId id="2514" r:id="rId86"/>
    <p:sldId id="2515" r:id="rId87"/>
    <p:sldId id="2200" r:id="rId88"/>
    <p:sldId id="2517" r:id="rId89"/>
    <p:sldId id="2201" r:id="rId90"/>
    <p:sldId id="2416" r:id="rId91"/>
    <p:sldId id="2203" r:id="rId92"/>
    <p:sldId id="2204" r:id="rId93"/>
    <p:sldId id="2205" r:id="rId94"/>
    <p:sldId id="2206" r:id="rId95"/>
    <p:sldId id="2207" r:id="rId96"/>
    <p:sldId id="2208" r:id="rId97"/>
    <p:sldId id="2209" r:id="rId98"/>
    <p:sldId id="2547" r:id="rId99"/>
    <p:sldId id="2210" r:id="rId100"/>
    <p:sldId id="2211" r:id="rId101"/>
    <p:sldId id="2212" r:id="rId102"/>
    <p:sldId id="2213" r:id="rId103"/>
    <p:sldId id="2524" r:id="rId104"/>
    <p:sldId id="2214" r:id="rId105"/>
    <p:sldId id="2215" r:id="rId106"/>
    <p:sldId id="2216" r:id="rId107"/>
    <p:sldId id="2217" r:id="rId108"/>
    <p:sldId id="2218" r:id="rId109"/>
    <p:sldId id="2219" r:id="rId110"/>
    <p:sldId id="2223" r:id="rId111"/>
    <p:sldId id="2224" r:id="rId112"/>
    <p:sldId id="2225" r:id="rId113"/>
    <p:sldId id="2226" r:id="rId114"/>
    <p:sldId id="2227" r:id="rId115"/>
    <p:sldId id="2228" r:id="rId116"/>
    <p:sldId id="2229" r:id="rId117"/>
    <p:sldId id="2235" r:id="rId118"/>
    <p:sldId id="2255" r:id="rId119"/>
    <p:sldId id="2237" r:id="rId120"/>
    <p:sldId id="2529" r:id="rId121"/>
    <p:sldId id="2530" r:id="rId122"/>
    <p:sldId id="2531" r:id="rId123"/>
    <p:sldId id="2532" r:id="rId124"/>
    <p:sldId id="2236" r:id="rId125"/>
    <p:sldId id="2253" r:id="rId126"/>
    <p:sldId id="2533" r:id="rId127"/>
    <p:sldId id="2238" r:id="rId128"/>
    <p:sldId id="2239" r:id="rId129"/>
    <p:sldId id="2245" r:id="rId130"/>
    <p:sldId id="2246" r:id="rId131"/>
    <p:sldId id="2247" r:id="rId132"/>
    <p:sldId id="2249" r:id="rId133"/>
    <p:sldId id="2536" r:id="rId134"/>
    <p:sldId id="2537" r:id="rId135"/>
    <p:sldId id="2538" r:id="rId136"/>
    <p:sldId id="2541" r:id="rId137"/>
    <p:sldId id="2542" r:id="rId138"/>
    <p:sldId id="2543" r:id="rId139"/>
    <p:sldId id="2544" r:id="rId140"/>
  </p:sldIdLst>
  <p:sldSz cx="9144000" cy="5143500" type="screen16x9"/>
  <p:notesSz cx="6858000" cy="9144000"/>
  <p:custDataLst>
    <p:tags r:id="rId146"/>
  </p:custDataLst>
  <p:defaultTextStyle>
    <a:defPPr>
      <a:defRPr lang="zh-CN"/>
    </a:defPPr>
    <a:lvl1pPr algn="l" defTabSz="342900"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342900" indent="114300" algn="l" defTabSz="342900"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685800" indent="228600" algn="l" defTabSz="342900"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028700" indent="342900" algn="l" defTabSz="342900"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371600" indent="457200" algn="l" defTabSz="342900" rtl="0" fontAlgn="base">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9b193075-064e-41ef-a3e3-e9b8148e0902}">
          <p14:sldIdLst>
            <p14:sldId id="2493"/>
            <p14:sldId id="2494"/>
            <p14:sldId id="2495"/>
            <p14:sldId id="2496"/>
            <p14:sldId id="2497"/>
            <p14:sldId id="2503"/>
            <p14:sldId id="2498"/>
            <p14:sldId id="2504"/>
            <p14:sldId id="2505"/>
            <p14:sldId id="2506"/>
            <p14:sldId id="2499"/>
            <p14:sldId id="2500"/>
            <p14:sldId id="2502"/>
            <p14:sldId id="2501"/>
            <p14:sldId id="2064"/>
            <p14:sldId id="1865"/>
            <p14:sldId id="2333"/>
            <p14:sldId id="2334"/>
            <p14:sldId id="1868"/>
            <p14:sldId id="2252"/>
            <p14:sldId id="2415"/>
            <p14:sldId id="2017"/>
            <p14:sldId id="2018"/>
            <p14:sldId id="2019"/>
            <p14:sldId id="2020"/>
            <p14:sldId id="2021"/>
            <p14:sldId id="2507"/>
            <p14:sldId id="2508"/>
            <p14:sldId id="2510"/>
            <p14:sldId id="2022"/>
            <p14:sldId id="2023"/>
            <p14:sldId id="2024"/>
            <p14:sldId id="2025"/>
            <p14:sldId id="2026"/>
            <p14:sldId id="2545"/>
            <p14:sldId id="2546"/>
            <p14:sldId id="2027"/>
            <p14:sldId id="2028"/>
            <p14:sldId id="2029"/>
            <p14:sldId id="2030"/>
            <p14:sldId id="2031"/>
            <p14:sldId id="2032"/>
            <p14:sldId id="2033"/>
            <p14:sldId id="2055"/>
            <p14:sldId id="2056"/>
            <p14:sldId id="2526"/>
            <p14:sldId id="2527"/>
            <p14:sldId id="2528"/>
            <p14:sldId id="2054"/>
            <p14:sldId id="2335"/>
            <p14:sldId id="2336"/>
            <p14:sldId id="2036"/>
            <p14:sldId id="2519"/>
            <p14:sldId id="2062"/>
            <p14:sldId id="2042"/>
            <p14:sldId id="2063"/>
            <p14:sldId id="2511"/>
            <p14:sldId id="2512"/>
            <p14:sldId id="2520"/>
            <p14:sldId id="2521"/>
            <p14:sldId id="2338"/>
            <p14:sldId id="2513"/>
            <p14:sldId id="2522"/>
            <p14:sldId id="2197"/>
            <p14:sldId id="2198"/>
            <p14:sldId id="2523"/>
            <p14:sldId id="2199"/>
            <p14:sldId id="2514"/>
            <p14:sldId id="2515"/>
            <p14:sldId id="2200"/>
            <p14:sldId id="2517"/>
            <p14:sldId id="2201"/>
            <p14:sldId id="2416"/>
            <p14:sldId id="2203"/>
            <p14:sldId id="2204"/>
            <p14:sldId id="2205"/>
            <p14:sldId id="2206"/>
            <p14:sldId id="2207"/>
            <p14:sldId id="2208"/>
            <p14:sldId id="2209"/>
            <p14:sldId id="2547"/>
            <p14:sldId id="2210"/>
            <p14:sldId id="2211"/>
            <p14:sldId id="2212"/>
            <p14:sldId id="2213"/>
            <p14:sldId id="2524"/>
            <p14:sldId id="2214"/>
            <p14:sldId id="2215"/>
            <p14:sldId id="2216"/>
            <p14:sldId id="2217"/>
            <p14:sldId id="2218"/>
            <p14:sldId id="2219"/>
            <p14:sldId id="2223"/>
            <p14:sldId id="2224"/>
            <p14:sldId id="2225"/>
            <p14:sldId id="2226"/>
            <p14:sldId id="2227"/>
            <p14:sldId id="2228"/>
            <p14:sldId id="2229"/>
            <p14:sldId id="2235"/>
            <p14:sldId id="2255"/>
            <p14:sldId id="2237"/>
            <p14:sldId id="2529"/>
            <p14:sldId id="2530"/>
            <p14:sldId id="2531"/>
            <p14:sldId id="2532"/>
            <p14:sldId id="2236"/>
            <p14:sldId id="2253"/>
            <p14:sldId id="2533"/>
            <p14:sldId id="2238"/>
            <p14:sldId id="2239"/>
            <p14:sldId id="2245"/>
            <p14:sldId id="2246"/>
            <p14:sldId id="2247"/>
            <p14:sldId id="2249"/>
            <p14:sldId id="2536"/>
            <p14:sldId id="2537"/>
            <p14:sldId id="2538"/>
            <p14:sldId id="2541"/>
            <p14:sldId id="2542"/>
            <p14:sldId id="2543"/>
            <p14:sldId id="2544"/>
          </p14:sldIdLst>
        </p14:section>
        <p14:section name="无标题节" id="{38d57940-d152-46a1-9856-da8350f1ffc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航 袁" initials="航" lastIdx="2" clrIdx="0"/>
  <p:cmAuthor id="2" name="奚建胜" initials="xjs" lastIdx="4" clrIdx="1"/>
  <p:cmAuthor id="3" name="huawei" initials="h" lastIdx="1" clrIdx="2"/>
  <p:cmAuthor id="4" name="王习习" initials="王" lastIdx="2" clrIdx="0"/>
  <p:cmAuthor id="0" name="微软用户" initials="微软用户" lastIdx="1" clrIdx="0"/>
  <p:cmAuthor id="5" name="未知用户1" initials="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FF8607"/>
    <a:srgbClr val="071F65"/>
    <a:srgbClr val="5D25FB"/>
    <a:srgbClr val="909090"/>
    <a:srgbClr val="F80617"/>
    <a:srgbClr val="F39700"/>
    <a:srgbClr val="454545"/>
    <a:srgbClr val="006C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950" autoAdjust="0"/>
    <p:restoredTop sz="95494" autoAdjust="0"/>
  </p:normalViewPr>
  <p:slideViewPr>
    <p:cSldViewPr snapToGrid="0" snapToObjects="1">
      <p:cViewPr varScale="1">
        <p:scale>
          <a:sx n="111" d="100"/>
          <a:sy n="111" d="100"/>
        </p:scale>
        <p:origin x="-710" y="-72"/>
      </p:cViewPr>
      <p:guideLst>
        <p:guide orient="horz" pos="1994"/>
        <p:guide orient="horz" pos="1396"/>
        <p:guide orient="horz" pos="819"/>
        <p:guide orient="horz" pos="2886"/>
        <p:guide pos="3817"/>
        <p:guide pos="2879"/>
        <p:guide pos="398"/>
        <p:guide pos="55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1.xml"/><Relationship Id="rId98" Type="http://schemas.openxmlformats.org/officeDocument/2006/relationships/slide" Target="slides/slide80.xml"/><Relationship Id="rId97" Type="http://schemas.openxmlformats.org/officeDocument/2006/relationships/slide" Target="slides/slide79.xml"/><Relationship Id="rId96" Type="http://schemas.openxmlformats.org/officeDocument/2006/relationships/slide" Target="slides/slide78.xml"/><Relationship Id="rId95" Type="http://schemas.openxmlformats.org/officeDocument/2006/relationships/slide" Target="slides/slide77.xml"/><Relationship Id="rId94" Type="http://schemas.openxmlformats.org/officeDocument/2006/relationships/slide" Target="slides/slide76.xml"/><Relationship Id="rId93" Type="http://schemas.openxmlformats.org/officeDocument/2006/relationships/slide" Target="slides/slide75.xml"/><Relationship Id="rId92" Type="http://schemas.openxmlformats.org/officeDocument/2006/relationships/slide" Target="slides/slide74.xml"/><Relationship Id="rId91" Type="http://schemas.openxmlformats.org/officeDocument/2006/relationships/slide" Target="slides/slide73.xml"/><Relationship Id="rId90" Type="http://schemas.openxmlformats.org/officeDocument/2006/relationships/slide" Target="slides/slide72.xml"/><Relationship Id="rId9" Type="http://schemas.openxmlformats.org/officeDocument/2006/relationships/slideMaster" Target="slideMasters/slideMaster8.xml"/><Relationship Id="rId89" Type="http://schemas.openxmlformats.org/officeDocument/2006/relationships/slide" Target="slides/slide71.xml"/><Relationship Id="rId88" Type="http://schemas.openxmlformats.org/officeDocument/2006/relationships/slide" Target="slides/slide70.xml"/><Relationship Id="rId87" Type="http://schemas.openxmlformats.org/officeDocument/2006/relationships/slide" Target="slides/slide69.xml"/><Relationship Id="rId86" Type="http://schemas.openxmlformats.org/officeDocument/2006/relationships/slide" Target="slides/slide68.xml"/><Relationship Id="rId85" Type="http://schemas.openxmlformats.org/officeDocument/2006/relationships/slide" Target="slides/slide67.xml"/><Relationship Id="rId84" Type="http://schemas.openxmlformats.org/officeDocument/2006/relationships/slide" Target="slides/slide66.xml"/><Relationship Id="rId83" Type="http://schemas.openxmlformats.org/officeDocument/2006/relationships/slide" Target="slides/slide65.xml"/><Relationship Id="rId82" Type="http://schemas.openxmlformats.org/officeDocument/2006/relationships/slide" Target="slides/slide64.xml"/><Relationship Id="rId81" Type="http://schemas.openxmlformats.org/officeDocument/2006/relationships/slide" Target="slides/slide63.xml"/><Relationship Id="rId80" Type="http://schemas.openxmlformats.org/officeDocument/2006/relationships/slide" Target="slides/slide62.xml"/><Relationship Id="rId8" Type="http://schemas.openxmlformats.org/officeDocument/2006/relationships/slideMaster" Target="slideMasters/slideMaster7.xml"/><Relationship Id="rId79" Type="http://schemas.openxmlformats.org/officeDocument/2006/relationships/slide" Target="slides/slide61.xml"/><Relationship Id="rId78" Type="http://schemas.openxmlformats.org/officeDocument/2006/relationships/slide" Target="slides/slide60.xml"/><Relationship Id="rId77" Type="http://schemas.openxmlformats.org/officeDocument/2006/relationships/slide" Target="slides/slide59.xml"/><Relationship Id="rId76" Type="http://schemas.openxmlformats.org/officeDocument/2006/relationships/slide" Target="slides/slide58.xml"/><Relationship Id="rId75" Type="http://schemas.openxmlformats.org/officeDocument/2006/relationships/slide" Target="slides/slide57.xml"/><Relationship Id="rId74" Type="http://schemas.openxmlformats.org/officeDocument/2006/relationships/slide" Target="slides/slide56.xml"/><Relationship Id="rId73" Type="http://schemas.openxmlformats.org/officeDocument/2006/relationships/slide" Target="slides/slide55.xml"/><Relationship Id="rId72" Type="http://schemas.openxmlformats.org/officeDocument/2006/relationships/slide" Target="slides/slide54.xml"/><Relationship Id="rId71" Type="http://schemas.openxmlformats.org/officeDocument/2006/relationships/slide" Target="slides/slide53.xml"/><Relationship Id="rId70" Type="http://schemas.openxmlformats.org/officeDocument/2006/relationships/slide" Target="slides/slide52.xml"/><Relationship Id="rId7" Type="http://schemas.openxmlformats.org/officeDocument/2006/relationships/slideMaster" Target="slideMasters/slideMaster6.xml"/><Relationship Id="rId69" Type="http://schemas.openxmlformats.org/officeDocument/2006/relationships/slide" Target="slides/slide51.xml"/><Relationship Id="rId68" Type="http://schemas.openxmlformats.org/officeDocument/2006/relationships/slide" Target="slides/slide50.xml"/><Relationship Id="rId67" Type="http://schemas.openxmlformats.org/officeDocument/2006/relationships/slide" Target="slides/slide49.xml"/><Relationship Id="rId66" Type="http://schemas.openxmlformats.org/officeDocument/2006/relationships/slide" Target="slides/slide48.xml"/><Relationship Id="rId65" Type="http://schemas.openxmlformats.org/officeDocument/2006/relationships/slide" Target="slides/slide47.xml"/><Relationship Id="rId64" Type="http://schemas.openxmlformats.org/officeDocument/2006/relationships/slide" Target="slides/slide46.xml"/><Relationship Id="rId63" Type="http://schemas.openxmlformats.org/officeDocument/2006/relationships/slide" Target="slides/slide45.xml"/><Relationship Id="rId62" Type="http://schemas.openxmlformats.org/officeDocument/2006/relationships/slide" Target="slides/slide44.xml"/><Relationship Id="rId61" Type="http://schemas.openxmlformats.org/officeDocument/2006/relationships/slide" Target="slides/slide43.xml"/><Relationship Id="rId60" Type="http://schemas.openxmlformats.org/officeDocument/2006/relationships/slide" Target="slides/slide42.xml"/><Relationship Id="rId6" Type="http://schemas.openxmlformats.org/officeDocument/2006/relationships/slideMaster" Target="slideMasters/slideMaster5.xml"/><Relationship Id="rId59" Type="http://schemas.openxmlformats.org/officeDocument/2006/relationships/slide" Target="slides/slide41.xml"/><Relationship Id="rId58" Type="http://schemas.openxmlformats.org/officeDocument/2006/relationships/slide" Target="slides/slide40.xml"/><Relationship Id="rId57" Type="http://schemas.openxmlformats.org/officeDocument/2006/relationships/slide" Target="slides/slide39.xml"/><Relationship Id="rId56" Type="http://schemas.openxmlformats.org/officeDocument/2006/relationships/slide" Target="slides/slide38.xml"/><Relationship Id="rId55" Type="http://schemas.openxmlformats.org/officeDocument/2006/relationships/slide" Target="slides/slide37.xml"/><Relationship Id="rId54" Type="http://schemas.openxmlformats.org/officeDocument/2006/relationships/slide" Target="slides/slide36.xml"/><Relationship Id="rId53" Type="http://schemas.openxmlformats.org/officeDocument/2006/relationships/slide" Target="slides/slide35.xml"/><Relationship Id="rId52" Type="http://schemas.openxmlformats.org/officeDocument/2006/relationships/slide" Target="slides/slide34.xml"/><Relationship Id="rId51" Type="http://schemas.openxmlformats.org/officeDocument/2006/relationships/slide" Target="slides/slide33.xml"/><Relationship Id="rId50" Type="http://schemas.openxmlformats.org/officeDocument/2006/relationships/slide" Target="slides/slide32.xml"/><Relationship Id="rId5" Type="http://schemas.openxmlformats.org/officeDocument/2006/relationships/slideMaster" Target="slideMasters/slideMaster4.xml"/><Relationship Id="rId49" Type="http://schemas.openxmlformats.org/officeDocument/2006/relationships/slide" Target="slides/slide31.xml"/><Relationship Id="rId48" Type="http://schemas.openxmlformats.org/officeDocument/2006/relationships/slide" Target="slides/slide30.xml"/><Relationship Id="rId47" Type="http://schemas.openxmlformats.org/officeDocument/2006/relationships/slide" Target="slides/slide29.xml"/><Relationship Id="rId46" Type="http://schemas.openxmlformats.org/officeDocument/2006/relationships/slide" Target="slides/slide28.xml"/><Relationship Id="rId45" Type="http://schemas.openxmlformats.org/officeDocument/2006/relationships/slide" Target="slides/slide27.xml"/><Relationship Id="rId44" Type="http://schemas.openxmlformats.org/officeDocument/2006/relationships/slide" Target="slides/slide26.xml"/><Relationship Id="rId43" Type="http://schemas.openxmlformats.org/officeDocument/2006/relationships/slide" Target="slides/slide25.xml"/><Relationship Id="rId42" Type="http://schemas.openxmlformats.org/officeDocument/2006/relationships/slide" Target="slides/slide24.xml"/><Relationship Id="rId41" Type="http://schemas.openxmlformats.org/officeDocument/2006/relationships/slide" Target="slides/slide23.xml"/><Relationship Id="rId40" Type="http://schemas.openxmlformats.org/officeDocument/2006/relationships/slide" Target="slides/slide22.xml"/><Relationship Id="rId4" Type="http://schemas.openxmlformats.org/officeDocument/2006/relationships/slideMaster" Target="slideMasters/slideMaster3.xml"/><Relationship Id="rId39" Type="http://schemas.openxmlformats.org/officeDocument/2006/relationships/slide" Target="slides/slide21.xml"/><Relationship Id="rId38" Type="http://schemas.openxmlformats.org/officeDocument/2006/relationships/slide" Target="slides/slide20.xml"/><Relationship Id="rId37" Type="http://schemas.openxmlformats.org/officeDocument/2006/relationships/slide" Target="slides/slide19.xml"/><Relationship Id="rId36" Type="http://schemas.openxmlformats.org/officeDocument/2006/relationships/slide" Target="slides/slide18.xml"/><Relationship Id="rId35" Type="http://schemas.openxmlformats.org/officeDocument/2006/relationships/slide" Target="slides/slide17.xml"/><Relationship Id="rId34" Type="http://schemas.openxmlformats.org/officeDocument/2006/relationships/slide" Target="slides/slide16.xml"/><Relationship Id="rId33" Type="http://schemas.openxmlformats.org/officeDocument/2006/relationships/slide" Target="slides/slide15.xml"/><Relationship Id="rId32" Type="http://schemas.openxmlformats.org/officeDocument/2006/relationships/slide" Target="slides/slide14.xml"/><Relationship Id="rId31" Type="http://schemas.openxmlformats.org/officeDocument/2006/relationships/slide" Target="slides/slide13.xml"/><Relationship Id="rId30" Type="http://schemas.openxmlformats.org/officeDocument/2006/relationships/slide" Target="slides/slide12.xml"/><Relationship Id="rId3" Type="http://schemas.openxmlformats.org/officeDocument/2006/relationships/slideMaster" Target="slideMasters/slideMaster2.xml"/><Relationship Id="rId29" Type="http://schemas.openxmlformats.org/officeDocument/2006/relationships/slide" Target="slides/slide11.xml"/><Relationship Id="rId28" Type="http://schemas.openxmlformats.org/officeDocument/2006/relationships/slide" Target="slides/slide10.xml"/><Relationship Id="rId27" Type="http://schemas.openxmlformats.org/officeDocument/2006/relationships/slide" Target="slides/slide9.xml"/><Relationship Id="rId26" Type="http://schemas.openxmlformats.org/officeDocument/2006/relationships/slide" Target="slides/slide8.xml"/><Relationship Id="rId25" Type="http://schemas.openxmlformats.org/officeDocument/2006/relationships/slide" Target="slides/slide7.xml"/><Relationship Id="rId24" Type="http://schemas.openxmlformats.org/officeDocument/2006/relationships/slide" Target="slides/slide6.xml"/><Relationship Id="rId23" Type="http://schemas.openxmlformats.org/officeDocument/2006/relationships/slide" Target="slides/slide5.xml"/><Relationship Id="rId22" Type="http://schemas.openxmlformats.org/officeDocument/2006/relationships/slide" Target="slides/slide4.xml"/><Relationship Id="rId21" Type="http://schemas.openxmlformats.org/officeDocument/2006/relationships/notesMaster" Target="notesMasters/notesMaster1.xml"/><Relationship Id="rId20" Type="http://schemas.openxmlformats.org/officeDocument/2006/relationships/slide" Target="slides/slide3.xml"/><Relationship Id="rId2" Type="http://schemas.openxmlformats.org/officeDocument/2006/relationships/theme" Target="theme/theme1.xml"/><Relationship Id="rId19" Type="http://schemas.openxmlformats.org/officeDocument/2006/relationships/slide" Target="slides/slide2.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6" Type="http://schemas.openxmlformats.org/officeDocument/2006/relationships/tags" Target="tags/tag75.xml"/><Relationship Id="rId145" Type="http://schemas.openxmlformats.org/officeDocument/2006/relationships/commentAuthors" Target="commentAuthors.xml"/><Relationship Id="rId144" Type="http://schemas.openxmlformats.org/officeDocument/2006/relationships/tableStyles" Target="tableStyles.xml"/><Relationship Id="rId143" Type="http://schemas.openxmlformats.org/officeDocument/2006/relationships/viewProps" Target="viewProps.xml"/><Relationship Id="rId142" Type="http://schemas.openxmlformats.org/officeDocument/2006/relationships/presProps" Target="presProps.xml"/><Relationship Id="rId141" Type="http://schemas.openxmlformats.org/officeDocument/2006/relationships/handoutMaster" Target="handoutMasters/handoutMaster1.xml"/><Relationship Id="rId140" Type="http://schemas.openxmlformats.org/officeDocument/2006/relationships/slide" Target="slides/slide122.xml"/><Relationship Id="rId14" Type="http://schemas.openxmlformats.org/officeDocument/2006/relationships/slideMaster" Target="slideMasters/slideMaster13.xml"/><Relationship Id="rId139" Type="http://schemas.openxmlformats.org/officeDocument/2006/relationships/slide" Target="slides/slide121.xml"/><Relationship Id="rId138" Type="http://schemas.openxmlformats.org/officeDocument/2006/relationships/slide" Target="slides/slide120.xml"/><Relationship Id="rId137" Type="http://schemas.openxmlformats.org/officeDocument/2006/relationships/slide" Target="slides/slide119.xml"/><Relationship Id="rId136" Type="http://schemas.openxmlformats.org/officeDocument/2006/relationships/slide" Target="slides/slide118.xml"/><Relationship Id="rId135" Type="http://schemas.openxmlformats.org/officeDocument/2006/relationships/slide" Target="slides/slide117.xml"/><Relationship Id="rId134" Type="http://schemas.openxmlformats.org/officeDocument/2006/relationships/slide" Target="slides/slide116.xml"/><Relationship Id="rId133" Type="http://schemas.openxmlformats.org/officeDocument/2006/relationships/slide" Target="slides/slide115.xml"/><Relationship Id="rId132" Type="http://schemas.openxmlformats.org/officeDocument/2006/relationships/slide" Target="slides/slide114.xml"/><Relationship Id="rId131" Type="http://schemas.openxmlformats.org/officeDocument/2006/relationships/slide" Target="slides/slide113.xml"/><Relationship Id="rId130" Type="http://schemas.openxmlformats.org/officeDocument/2006/relationships/slide" Target="slides/slide112.xml"/><Relationship Id="rId13" Type="http://schemas.openxmlformats.org/officeDocument/2006/relationships/slideMaster" Target="slideMasters/slideMaster12.xml"/><Relationship Id="rId129" Type="http://schemas.openxmlformats.org/officeDocument/2006/relationships/slide" Target="slides/slide111.xml"/><Relationship Id="rId128" Type="http://schemas.openxmlformats.org/officeDocument/2006/relationships/slide" Target="slides/slide110.xml"/><Relationship Id="rId127" Type="http://schemas.openxmlformats.org/officeDocument/2006/relationships/slide" Target="slides/slide109.xml"/><Relationship Id="rId126" Type="http://schemas.openxmlformats.org/officeDocument/2006/relationships/slide" Target="slides/slide108.xml"/><Relationship Id="rId125" Type="http://schemas.openxmlformats.org/officeDocument/2006/relationships/slide" Target="slides/slide107.xml"/><Relationship Id="rId124" Type="http://schemas.openxmlformats.org/officeDocument/2006/relationships/slide" Target="slides/slide106.xml"/><Relationship Id="rId123" Type="http://schemas.openxmlformats.org/officeDocument/2006/relationships/slide" Target="slides/slide105.xml"/><Relationship Id="rId122" Type="http://schemas.openxmlformats.org/officeDocument/2006/relationships/slide" Target="slides/slide104.xml"/><Relationship Id="rId121" Type="http://schemas.openxmlformats.org/officeDocument/2006/relationships/slide" Target="slides/slide103.xml"/><Relationship Id="rId120" Type="http://schemas.openxmlformats.org/officeDocument/2006/relationships/slide" Target="slides/slide102.xml"/><Relationship Id="rId12" Type="http://schemas.openxmlformats.org/officeDocument/2006/relationships/slideMaster" Target="slideMasters/slideMaster11.xml"/><Relationship Id="rId119" Type="http://schemas.openxmlformats.org/officeDocument/2006/relationships/slide" Target="slides/slide101.xml"/><Relationship Id="rId118" Type="http://schemas.openxmlformats.org/officeDocument/2006/relationships/slide" Target="slides/slide100.xml"/><Relationship Id="rId117" Type="http://schemas.openxmlformats.org/officeDocument/2006/relationships/slide" Target="slides/slide99.xml"/><Relationship Id="rId116" Type="http://schemas.openxmlformats.org/officeDocument/2006/relationships/slide" Target="slides/slide98.xml"/><Relationship Id="rId115" Type="http://schemas.openxmlformats.org/officeDocument/2006/relationships/slide" Target="slides/slide97.xml"/><Relationship Id="rId114" Type="http://schemas.openxmlformats.org/officeDocument/2006/relationships/slide" Target="slides/slide96.xml"/><Relationship Id="rId113" Type="http://schemas.openxmlformats.org/officeDocument/2006/relationships/slide" Target="slides/slide95.xml"/><Relationship Id="rId112" Type="http://schemas.openxmlformats.org/officeDocument/2006/relationships/slide" Target="slides/slide94.xml"/><Relationship Id="rId111" Type="http://schemas.openxmlformats.org/officeDocument/2006/relationships/slide" Target="slides/slide93.xml"/><Relationship Id="rId110" Type="http://schemas.openxmlformats.org/officeDocument/2006/relationships/slide" Target="slides/slide92.xml"/><Relationship Id="rId11" Type="http://schemas.openxmlformats.org/officeDocument/2006/relationships/slideMaster" Target="slideMasters/slideMaster10.xml"/><Relationship Id="rId109" Type="http://schemas.openxmlformats.org/officeDocument/2006/relationships/slide" Target="slides/slide91.xml"/><Relationship Id="rId108" Type="http://schemas.openxmlformats.org/officeDocument/2006/relationships/slide" Target="slides/slide90.xml"/><Relationship Id="rId107" Type="http://schemas.openxmlformats.org/officeDocument/2006/relationships/slide" Target="slides/slide89.xml"/><Relationship Id="rId106" Type="http://schemas.openxmlformats.org/officeDocument/2006/relationships/slide" Target="slides/slide88.xml"/><Relationship Id="rId105" Type="http://schemas.openxmlformats.org/officeDocument/2006/relationships/slide" Target="slides/slide87.xml"/><Relationship Id="rId104" Type="http://schemas.openxmlformats.org/officeDocument/2006/relationships/slide" Target="slides/slide86.xml"/><Relationship Id="rId103" Type="http://schemas.openxmlformats.org/officeDocument/2006/relationships/slide" Target="slides/slide85.xml"/><Relationship Id="rId102" Type="http://schemas.openxmlformats.org/officeDocument/2006/relationships/slide" Target="slides/slide84.xml"/><Relationship Id="rId101" Type="http://schemas.openxmlformats.org/officeDocument/2006/relationships/slide" Target="slides/slide83.xml"/><Relationship Id="rId100" Type="http://schemas.openxmlformats.org/officeDocument/2006/relationships/slide" Target="slides/slide82.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huawei\Desktop\&#27861;&#24459;&#27861;&#35268;&#21644;&#26631;&#20934;&#35268;&#33539;\2001-2019&#24180;&#23433;&#20840;&#29983;&#20135;&#27515;&#20129;&#20154;&#25968;&#21644;GDP&#20043;&#2760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'[2001-2019年安全生产死亡人数和GDP之比.xlsx]Sheet1 (2)'!$C$1</c:f>
              <c:strCache>
                <c:ptCount val="1"/>
                <c:pt idx="0">
                  <c:v>GDP（亿元）</c:v>
                </c:pt>
              </c:strCache>
            </c:strRef>
          </c:tx>
          <c:spPr>
            <a:ln w="28575" cap="rnd">
              <a:solidFill>
                <a:srgbClr val="5B9BD5"/>
              </a:solidFill>
              <a:round/>
            </a:ln>
            <a:effectLst/>
          </c:spPr>
          <c:marker>
            <c:symbol val="circle"/>
            <c:size val="5"/>
            <c:spPr>
              <a:solidFill>
                <a:srgbClr val="5B9BD5"/>
              </a:solidFill>
              <a:ln w="9525">
                <a:solidFill>
                  <a:srgbClr val="5B9BD5"/>
                </a:solidFill>
              </a:ln>
              <a:effectLst/>
            </c:spPr>
          </c:marker>
          <c:dLbls>
            <c:delete val="1"/>
          </c:dLbls>
          <c:cat>
            <c:numRef>
              <c:f>'[2001-2019年安全生产死亡人数和GDP之比.xlsx]Sheet1 (2)'!$B$2:$B$19</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'[2001-2019年安全生产死亡人数和GDP之比.xlsx]Sheet1 (2)'!$C$2:$C$19</c:f>
              <c:numCache>
                <c:formatCode>General</c:formatCode>
                <c:ptCount val="18"/>
                <c:pt idx="0">
                  <c:v>102398</c:v>
                </c:pt>
                <c:pt idx="1">
                  <c:v>116694</c:v>
                </c:pt>
                <c:pt idx="2">
                  <c:v>136515</c:v>
                </c:pt>
                <c:pt idx="3">
                  <c:v>182321</c:v>
                </c:pt>
                <c:pt idx="4">
                  <c:v>209407</c:v>
                </c:pt>
                <c:pt idx="5">
                  <c:v>246619</c:v>
                </c:pt>
                <c:pt idx="6">
                  <c:v>300670</c:v>
                </c:pt>
                <c:pt idx="7">
                  <c:v>335353</c:v>
                </c:pt>
                <c:pt idx="8">
                  <c:v>397983</c:v>
                </c:pt>
                <c:pt idx="9">
                  <c:v>471564</c:v>
                </c:pt>
                <c:pt idx="10">
                  <c:v>519322</c:v>
                </c:pt>
                <c:pt idx="11">
                  <c:v>568845</c:v>
                </c:pt>
                <c:pt idx="12">
                  <c:v>636463</c:v>
                </c:pt>
                <c:pt idx="13">
                  <c:v>676708</c:v>
                </c:pt>
                <c:pt idx="14">
                  <c:v>744127</c:v>
                </c:pt>
                <c:pt idx="15">
                  <c:v>827122</c:v>
                </c:pt>
                <c:pt idx="16">
                  <c:v>900300</c:v>
                </c:pt>
                <c:pt idx="17">
                  <c:v>990865</c:v>
                </c:pt>
              </c:numCache>
            </c:numRef>
          </c:val>
          <c:smooth val="0"/>
        </c:ser>
        <c:dLbls>
          <c:showLegendKey val="0"/>
          <c:showVal val="0"/>
          <c:showCatName val="0"/>
          <c:showSerName val="0"/>
          <c:showPercent val="0"/>
          <c:showBubbleSize val="0"/>
        </c:dLbls>
        <c:marker val="1"/>
        <c:smooth val="0"/>
        <c:axId val="439770584"/>
        <c:axId val="439771760"/>
      </c:lineChart>
      <c:lineChart>
        <c:grouping val="standard"/>
        <c:varyColors val="0"/>
        <c:ser>
          <c:idx val="1"/>
          <c:order val="1"/>
          <c:tx>
            <c:strRef>
              <c:f>'[2001-2019年安全生产死亡人数和GDP之比.xlsx]Sheet1 (2)'!$D$1</c:f>
              <c:strCache>
                <c:ptCount val="1"/>
                <c:pt idx="0">
                  <c:v>安全生产死亡人数（人）</c:v>
                </c:pt>
              </c:strCache>
            </c:strRef>
          </c:tx>
          <c:spPr>
            <a:ln w="28575" cap="rnd">
              <a:solidFill>
                <a:srgbClr val="ED7D31"/>
              </a:solidFill>
              <a:round/>
            </a:ln>
            <a:effectLst/>
          </c:spPr>
          <c:marker>
            <c:symbol val="circle"/>
            <c:size val="5"/>
            <c:spPr>
              <a:solidFill>
                <a:srgbClr val="ED7D31"/>
              </a:solidFill>
              <a:ln w="9525">
                <a:solidFill>
                  <a:srgbClr val="ED7D31"/>
                </a:solidFill>
              </a:ln>
              <a:effectLst/>
            </c:spPr>
          </c:marker>
          <c:dLbls>
            <c:delete val="1"/>
          </c:dLbls>
          <c:cat>
            <c:numRef>
              <c:f>'[2001-2019年安全生产死亡人数和GDP之比.xlsx]Sheet1 (2)'!$B$2:$B$19</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'[2001-2019年安全生产死亡人数和GDP之比.xlsx]Sheet1 (2)'!$D$2:$D$19</c:f>
              <c:numCache>
                <c:formatCode>General</c:formatCode>
                <c:ptCount val="18"/>
                <c:pt idx="0">
                  <c:v>139393</c:v>
                </c:pt>
                <c:pt idx="1">
                  <c:v>136340</c:v>
                </c:pt>
                <c:pt idx="2">
                  <c:v>136755</c:v>
                </c:pt>
                <c:pt idx="3">
                  <c:v>127000</c:v>
                </c:pt>
                <c:pt idx="4">
                  <c:v>112822</c:v>
                </c:pt>
                <c:pt idx="5">
                  <c:v>101480</c:v>
                </c:pt>
                <c:pt idx="6">
                  <c:v>91172</c:v>
                </c:pt>
                <c:pt idx="7">
                  <c:v>83196</c:v>
                </c:pt>
                <c:pt idx="8">
                  <c:v>79552</c:v>
                </c:pt>
                <c:pt idx="9">
                  <c:v>75572</c:v>
                </c:pt>
                <c:pt idx="10">
                  <c:v>71983</c:v>
                </c:pt>
                <c:pt idx="11">
                  <c:v>69434</c:v>
                </c:pt>
                <c:pt idx="12">
                  <c:v>68061</c:v>
                </c:pt>
                <c:pt idx="13">
                  <c:v>66182</c:v>
                </c:pt>
                <c:pt idx="14">
                  <c:v>43062</c:v>
                </c:pt>
                <c:pt idx="15">
                  <c:v>38000</c:v>
                </c:pt>
                <c:pt idx="16">
                  <c:v>34600</c:v>
                </c:pt>
                <c:pt idx="17">
                  <c:v>29519</c:v>
                </c:pt>
              </c:numCache>
            </c:numRef>
          </c:val>
          <c:smooth val="0"/>
        </c:ser>
        <c:dLbls>
          <c:showLegendKey val="0"/>
          <c:showVal val="0"/>
          <c:showCatName val="0"/>
          <c:showSerName val="0"/>
          <c:showPercent val="0"/>
          <c:showBubbleSize val="0"/>
        </c:dLbls>
        <c:marker val="1"/>
        <c:smooth val="0"/>
        <c:axId val="439770976"/>
        <c:axId val="439772544"/>
      </c:lineChart>
      <c:catAx>
        <c:axId val="439770584"/>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15000"/>
                <a:lumOff val="85000"/>
              </a:sysClr>
            </a:solidFill>
            <a:round/>
          </a:ln>
          <a:effectLst/>
        </c:spPr>
        <c:txPr>
          <a:bodyPr rot="-60000000" spcFirstLastPara="1" vertOverflow="ellipsis" vert="horz" wrap="square" anchor="ctr" anchorCtr="1"/>
          <a:lstStyle/>
          <a:p>
            <a:pPr>
              <a:defRPr lang="zh-CN" sz="900" b="0" i="0" u="none" strike="noStrike" kern="1200" baseline="0">
                <a:solidFill>
                  <a:sysClr val="windowText" lastClr="000000">
                    <a:lumMod val="65000"/>
                    <a:lumOff val="35000"/>
                  </a:sysClr>
                </a:solidFill>
                <a:latin typeface="Calibri" panose="020F0502020204030204"/>
                <a:ea typeface="宋体" panose="02010600030101010101" pitchFamily="2" charset="-122"/>
                <a:cs typeface="+mn-ea"/>
              </a:defRPr>
            </a:pPr>
          </a:p>
        </c:txPr>
        <c:crossAx val="439771760"/>
        <c:crosses val="autoZero"/>
        <c:auto val="1"/>
        <c:lblAlgn val="ctr"/>
        <c:lblOffset val="100"/>
        <c:noMultiLvlLbl val="0"/>
      </c:catAx>
      <c:valAx>
        <c:axId val="439771760"/>
        <c:scaling>
          <c:orientation val="minMax"/>
        </c:scaling>
        <c:delete val="0"/>
        <c:axPos val="l"/>
        <c:majorGridlines>
          <c:spPr>
            <a:ln w="9525" cap="flat" cmpd="sng" algn="ctr">
              <a:solidFill>
                <a:sysClr val="windowText" lastClr="000000">
                  <a:lumMod val="15000"/>
                  <a:lumOff val="85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ysClr val="windowText" lastClr="000000">
                    <a:lumMod val="65000"/>
                    <a:lumOff val="35000"/>
                  </a:sysClr>
                </a:solidFill>
                <a:latin typeface="Calibri" panose="020F0502020204030204"/>
                <a:ea typeface="宋体" panose="02010600030101010101" pitchFamily="2" charset="-122"/>
                <a:cs typeface="+mn-ea"/>
              </a:defRPr>
            </a:pPr>
          </a:p>
        </c:txPr>
        <c:crossAx val="439770584"/>
        <c:crosses val="autoZero"/>
        <c:crossBetween val="between"/>
      </c:valAx>
      <c:catAx>
        <c:axId val="439770976"/>
        <c:scaling>
          <c:orientation val="minMax"/>
        </c:scaling>
        <c:delete val="1"/>
        <c:axPos val="b"/>
        <c:majorTickMark val="out"/>
        <c:minorTickMark val="none"/>
        <c:tickLblPos val="nextTo"/>
        <c:txPr>
          <a:bodyPr rot="-60000000" spcFirstLastPara="0" vertOverflow="ellipsis" vert="horz" wrap="square" anchor="ctr" anchorCtr="1"/>
          <a:lstStyle/>
          <a:p>
            <a:pPr>
              <a:defRPr lang="zh-CN" sz="900" b="0" i="0" u="none" strike="noStrike" kern="1200" baseline="0">
                <a:solidFill>
                  <a:sysClr val="windowText" lastClr="000000">
                    <a:lumMod val="65000"/>
                    <a:lumOff val="35000"/>
                  </a:sysClr>
                </a:solidFill>
                <a:latin typeface="Calibri" panose="020F0502020204030204"/>
                <a:ea typeface="宋体" panose="02010600030101010101" pitchFamily="2" charset="-122"/>
                <a:cs typeface="+mn-ea"/>
              </a:defRPr>
            </a:pPr>
          </a:p>
        </c:txPr>
        <c:crossAx val="439772544"/>
        <c:crosses val="autoZero"/>
        <c:auto val="1"/>
        <c:lblAlgn val="ctr"/>
        <c:lblOffset val="100"/>
        <c:noMultiLvlLbl val="0"/>
      </c:catAx>
      <c:valAx>
        <c:axId val="43977254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ysClr val="windowText" lastClr="000000">
                    <a:lumMod val="65000"/>
                    <a:lumOff val="35000"/>
                  </a:sysClr>
                </a:solidFill>
                <a:latin typeface="Calibri" panose="020F0502020204030204"/>
                <a:ea typeface="宋体" panose="02010600030101010101" pitchFamily="2" charset="-122"/>
                <a:cs typeface="+mn-ea"/>
              </a:defRPr>
            </a:pPr>
          </a:p>
        </c:txPr>
        <c:crossAx val="439770976"/>
        <c:crosses val="max"/>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ysClr val="windowText" lastClr="000000">
                  <a:lumMod val="65000"/>
                  <a:lumOff val="35000"/>
                </a:sysClr>
              </a:solidFill>
              <a:latin typeface="Calibri" panose="020F0502020204030204"/>
              <a:ea typeface="宋体" panose="02010600030101010101" pitchFamily="2" charset="-122"/>
              <a:cs typeface="+mn-ea"/>
            </a:defRPr>
          </a:pPr>
        </a:p>
      </c:txPr>
    </c:legend>
    <c:plotVisOnly val="1"/>
    <c:dispBlanksAs val="gap"/>
    <c:showDLblsOverMax val="0"/>
  </c:chart>
  <c:spPr>
    <a:solidFill>
      <a:sysClr val="window" lastClr="FFFFFF"/>
    </a:solidFill>
    <a:ln w="9525" cap="flat" cmpd="sng" algn="ctr">
      <a:solidFill>
        <a:sysClr val="windowText" lastClr="000000">
          <a:lumMod val="15000"/>
          <a:lumOff val="85000"/>
        </a:sys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1000" kern="1200"/>
  </cs:chartArea>
  <cs:dataLabel>
    <cs:lnRef idx="0"/>
    <cs:fillRef idx="0"/>
    <cs:effectRef idx="0"/>
    <cs:fontRef idx="minor">
      <a:sysClr val="windowText" lastClr="000000">
        <a:lumMod val="75000"/>
        <a:lumOff val="2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dataPoint>
  <cs:dataPoint3D>
    <cs:lnRef idx="0"/>
    <cs:fillRef idx="1">
      <cs:styleClr val="auto"/>
    </cs:fillRef>
    <cs:effectRef idx="0"/>
    <cs:fontRef idx="minor">
      <a:sysClr val="windowText" lastClr="000000"/>
    </cs:fontRef>
  </cs:dataPoint3D>
  <cs:dataPointLine>
    <cs:lnRef idx="0">
      <cs:styleClr val="auto"/>
    </cs:lnRef>
    <cs:fillRef idx="1"/>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1"/>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65000"/>
          <a:lumOff val="35000"/>
        </a:sysClr>
      </a:solidFill>
      <a:ln w="9525">
        <a:solidFill>
          <a:sysClr val="windowText" lastClr="000000">
            <a:lumMod val="65000"/>
            <a:lumOff val="35000"/>
          </a:sysClr>
        </a:solidFill>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75000"/>
            <a:lumOff val="25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400" b="0" kern="1200" spc="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a:solidFill>
          <a:sysClr val="windowText" lastClr="000000">
            <a:lumMod val="15000"/>
            <a:lumOff val="85000"/>
          </a:sysClr>
        </a:solidFill>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67AA4D2-9246-492F-A1D5-062A8724F95F}" type="doc">
      <dgm:prSet loTypeId="urn:microsoft.com/office/officeart/2005/8/layout/pyramid1" loCatId="pyramid" qsTypeId="urn:microsoft.com/office/officeart/2005/8/quickstyle/3d5" qsCatId="3D" csTypeId="urn:microsoft.com/office/officeart/2005/8/colors/colorful5" csCatId="colorful" phldr="1"/>
      <dgm:spPr/>
    </dgm:pt>
    <dgm:pt modelId="{D80ECED6-6846-4048-ADC5-826A8D268C9B}">
      <dgm:prSet phldrT="[文本]"/>
      <dgm:spPr>
        <a:solidFill>
          <a:schemeClr val="accent6">
            <a:lumMod val="20000"/>
            <a:lumOff val="80000"/>
          </a:schemeClr>
        </a:solidFill>
      </dgm:spPr>
      <dgm:t>
        <a:bodyPr/>
        <a:lstStyle/>
        <a:p>
          <a:r>
            <a:rPr lang="zh-CN" altLang="en-US" b="1" dirty="0" smtClean="0">
              <a:solidFill>
                <a:schemeClr val="accent1"/>
              </a:solidFill>
            </a:rPr>
            <a:t>衰退期</a:t>
          </a:r>
          <a:endParaRPr lang="zh-CN" altLang="en-US" b="1" dirty="0">
            <a:solidFill>
              <a:schemeClr val="accent1"/>
            </a:solidFill>
          </a:endParaRPr>
        </a:p>
      </dgm:t>
    </dgm:pt>
    <dgm:pt modelId="{4F230640-990D-4B5C-8F07-33634CB6E3FE}" cxnId="{D668EAF2-2CC1-4A11-9157-51F7457A70DD}" type="parTrans">
      <dgm:prSet/>
      <dgm:spPr/>
      <dgm:t>
        <a:bodyPr/>
        <a:lstStyle/>
        <a:p>
          <a:endParaRPr lang="zh-CN" altLang="en-US"/>
        </a:p>
      </dgm:t>
    </dgm:pt>
    <dgm:pt modelId="{2829D657-7F40-42F5-956B-2AF3F20341FB}" cxnId="{D668EAF2-2CC1-4A11-9157-51F7457A70DD}" type="sibTrans">
      <dgm:prSet/>
      <dgm:spPr/>
      <dgm:t>
        <a:bodyPr/>
        <a:lstStyle/>
        <a:p>
          <a:endParaRPr lang="zh-CN" altLang="en-US"/>
        </a:p>
      </dgm:t>
    </dgm:pt>
    <dgm:pt modelId="{F7D9FDD8-51C1-45FB-855F-7F0925FE65D6}">
      <dgm:prSet phldrT="[文本]"/>
      <dgm:spPr>
        <a:solidFill>
          <a:schemeClr val="accent4">
            <a:lumMod val="40000"/>
            <a:lumOff val="60000"/>
          </a:schemeClr>
        </a:solidFill>
      </dgm:spPr>
      <dgm:t>
        <a:bodyPr/>
        <a:lstStyle/>
        <a:p>
          <a:r>
            <a:rPr lang="zh-CN" altLang="en-US" b="1" dirty="0" smtClean="0"/>
            <a:t>职业后期</a:t>
          </a:r>
          <a:endParaRPr lang="zh-CN" altLang="en-US" b="1" dirty="0"/>
        </a:p>
      </dgm:t>
    </dgm:pt>
    <dgm:pt modelId="{9048BB02-2E61-41E7-88E9-F4077A53753C}" cxnId="{11AC103A-ADF4-4FEE-97F6-ED16BB89853D}" type="parTrans">
      <dgm:prSet/>
      <dgm:spPr/>
      <dgm:t>
        <a:bodyPr/>
        <a:lstStyle/>
        <a:p>
          <a:endParaRPr lang="zh-CN" altLang="en-US"/>
        </a:p>
      </dgm:t>
    </dgm:pt>
    <dgm:pt modelId="{3BEB02DA-62C2-4DB4-91D9-73141A57E7B9}" cxnId="{11AC103A-ADF4-4FEE-97F6-ED16BB89853D}" type="sibTrans">
      <dgm:prSet/>
      <dgm:spPr/>
      <dgm:t>
        <a:bodyPr/>
        <a:lstStyle/>
        <a:p>
          <a:endParaRPr lang="zh-CN" altLang="en-US"/>
        </a:p>
      </dgm:t>
    </dgm:pt>
    <dgm:pt modelId="{E3AA09FD-A0A3-4517-B34B-37AC6D809DAE}">
      <dgm:prSet phldrT="[文本]"/>
      <dgm:spPr>
        <a:solidFill>
          <a:schemeClr val="accent2">
            <a:lumMod val="60000"/>
            <a:lumOff val="40000"/>
          </a:schemeClr>
        </a:solidFill>
      </dgm:spPr>
      <dgm:t>
        <a:bodyPr/>
        <a:lstStyle/>
        <a:p>
          <a:r>
            <a:rPr lang="zh-CN" altLang="en-US" b="1" dirty="0" smtClean="0"/>
            <a:t>职业中期</a:t>
          </a:r>
          <a:endParaRPr lang="zh-CN" altLang="en-US" b="1" dirty="0"/>
        </a:p>
      </dgm:t>
    </dgm:pt>
    <dgm:pt modelId="{421619F7-0867-4588-A557-B73B3E60A204}" cxnId="{D82B1EBB-94AA-4486-8B49-22C2B6CC9B89}" type="parTrans">
      <dgm:prSet/>
      <dgm:spPr/>
      <dgm:t>
        <a:bodyPr/>
        <a:lstStyle/>
        <a:p>
          <a:endParaRPr lang="zh-CN" altLang="en-US"/>
        </a:p>
      </dgm:t>
    </dgm:pt>
    <dgm:pt modelId="{9AA82432-A06B-4345-BB3F-0481B5FF192F}" cxnId="{D82B1EBB-94AA-4486-8B49-22C2B6CC9B89}" type="sibTrans">
      <dgm:prSet/>
      <dgm:spPr/>
      <dgm:t>
        <a:bodyPr/>
        <a:lstStyle/>
        <a:p>
          <a:endParaRPr lang="zh-CN" altLang="en-US"/>
        </a:p>
      </dgm:t>
    </dgm:pt>
    <dgm:pt modelId="{FABB1E72-EB12-411B-8066-EEDFEC080307}">
      <dgm:prSet/>
      <dgm:spPr>
        <a:solidFill>
          <a:schemeClr val="accent1">
            <a:lumMod val="60000"/>
            <a:lumOff val="40000"/>
          </a:schemeClr>
        </a:solidFill>
      </dgm:spPr>
      <dgm:t>
        <a:bodyPr/>
        <a:lstStyle/>
        <a:p>
          <a:r>
            <a:rPr lang="zh-CN" altLang="en-US" b="1" dirty="0" smtClean="0"/>
            <a:t>建立期</a:t>
          </a:r>
          <a:endParaRPr lang="zh-CN" altLang="en-US" b="1" dirty="0"/>
        </a:p>
      </dgm:t>
    </dgm:pt>
    <dgm:pt modelId="{50D8A288-E031-4A31-AD16-3F12A37E04A5}" cxnId="{A64B37B0-E042-41A6-BE60-EA2F707730C3}" type="parTrans">
      <dgm:prSet/>
      <dgm:spPr/>
      <dgm:t>
        <a:bodyPr/>
        <a:lstStyle/>
        <a:p>
          <a:endParaRPr lang="zh-CN" altLang="en-US"/>
        </a:p>
      </dgm:t>
    </dgm:pt>
    <dgm:pt modelId="{D6F6DD21-D8BB-4500-B780-FF262608D91B}" cxnId="{A64B37B0-E042-41A6-BE60-EA2F707730C3}" type="sibTrans">
      <dgm:prSet/>
      <dgm:spPr/>
      <dgm:t>
        <a:bodyPr/>
        <a:lstStyle/>
        <a:p>
          <a:endParaRPr lang="zh-CN" altLang="en-US"/>
        </a:p>
      </dgm:t>
    </dgm:pt>
    <dgm:pt modelId="{F8A7343E-71FF-4354-9970-CCBD72275858}">
      <dgm:prSet/>
      <dgm:spPr>
        <a:solidFill>
          <a:schemeClr val="accent1">
            <a:lumMod val="20000"/>
            <a:lumOff val="80000"/>
          </a:schemeClr>
        </a:solidFill>
      </dgm:spPr>
      <dgm:t>
        <a:bodyPr/>
        <a:lstStyle/>
        <a:p>
          <a:r>
            <a:rPr lang="zh-CN" altLang="en-US" b="1" dirty="0" smtClean="0"/>
            <a:t>探索期</a:t>
          </a:r>
          <a:endParaRPr lang="zh-CN" altLang="en-US" b="1" dirty="0"/>
        </a:p>
      </dgm:t>
    </dgm:pt>
    <dgm:pt modelId="{2133B18F-715C-469C-8FEE-FAE5C1662710}" cxnId="{C4C07518-4435-4228-8717-22EAF8B492FC}" type="parTrans">
      <dgm:prSet/>
      <dgm:spPr/>
      <dgm:t>
        <a:bodyPr/>
        <a:lstStyle/>
        <a:p>
          <a:endParaRPr lang="zh-CN" altLang="en-US"/>
        </a:p>
      </dgm:t>
    </dgm:pt>
    <dgm:pt modelId="{895698FA-8E4F-40A8-B295-C2956D042E52}" cxnId="{C4C07518-4435-4228-8717-22EAF8B492FC}" type="sibTrans">
      <dgm:prSet/>
      <dgm:spPr/>
      <dgm:t>
        <a:bodyPr/>
        <a:lstStyle/>
        <a:p>
          <a:endParaRPr lang="zh-CN" altLang="en-US"/>
        </a:p>
      </dgm:t>
    </dgm:pt>
    <dgm:pt modelId="{4BA67330-F371-46F2-AC10-92D963716C94}" type="pres">
      <dgm:prSet presAssocID="{E67AA4D2-9246-492F-A1D5-062A8724F95F}" presName="Name0" presStyleCnt="0">
        <dgm:presLayoutVars>
          <dgm:dir/>
          <dgm:animLvl val="lvl"/>
          <dgm:resizeHandles val="exact"/>
        </dgm:presLayoutVars>
      </dgm:prSet>
      <dgm:spPr/>
    </dgm:pt>
    <dgm:pt modelId="{F5FB1A4D-CF2E-4073-8648-76EF6B757C48}" type="pres">
      <dgm:prSet presAssocID="{D80ECED6-6846-4048-ADC5-826A8D268C9B}" presName="Name8" presStyleCnt="0"/>
      <dgm:spPr/>
    </dgm:pt>
    <dgm:pt modelId="{9AB03368-0FE4-40A6-A961-F36B7B515545}" type="pres">
      <dgm:prSet presAssocID="{D80ECED6-6846-4048-ADC5-826A8D268C9B}" presName="level" presStyleLbl="node1" presStyleIdx="0" presStyleCnt="5">
        <dgm:presLayoutVars>
          <dgm:chMax val="1"/>
          <dgm:bulletEnabled val="1"/>
        </dgm:presLayoutVars>
      </dgm:prSet>
      <dgm:spPr/>
      <dgm:t>
        <a:bodyPr/>
        <a:lstStyle/>
        <a:p>
          <a:endParaRPr lang="zh-CN" altLang="en-US"/>
        </a:p>
      </dgm:t>
    </dgm:pt>
    <dgm:pt modelId="{632D8543-087E-45A1-926B-E92AA726835B}" type="pres">
      <dgm:prSet presAssocID="{D80ECED6-6846-4048-ADC5-826A8D268C9B}" presName="levelTx" presStyleLbl="revTx" presStyleIdx="0" presStyleCnt="0">
        <dgm:presLayoutVars>
          <dgm:chMax val="1"/>
          <dgm:bulletEnabled val="1"/>
        </dgm:presLayoutVars>
      </dgm:prSet>
      <dgm:spPr/>
      <dgm:t>
        <a:bodyPr/>
        <a:lstStyle/>
        <a:p>
          <a:endParaRPr lang="zh-CN" altLang="en-US"/>
        </a:p>
      </dgm:t>
    </dgm:pt>
    <dgm:pt modelId="{E8E2568B-8AE7-4DF3-AFE8-DCF639683FED}" type="pres">
      <dgm:prSet presAssocID="{F7D9FDD8-51C1-45FB-855F-7F0925FE65D6}" presName="Name8" presStyleCnt="0"/>
      <dgm:spPr/>
    </dgm:pt>
    <dgm:pt modelId="{7BB96D32-0DAE-4DAA-B6D4-AF394351476A}" type="pres">
      <dgm:prSet presAssocID="{F7D9FDD8-51C1-45FB-855F-7F0925FE65D6}" presName="level" presStyleLbl="node1" presStyleIdx="1" presStyleCnt="5">
        <dgm:presLayoutVars>
          <dgm:chMax val="1"/>
          <dgm:bulletEnabled val="1"/>
        </dgm:presLayoutVars>
      </dgm:prSet>
      <dgm:spPr/>
      <dgm:t>
        <a:bodyPr/>
        <a:lstStyle/>
        <a:p>
          <a:endParaRPr lang="zh-CN" altLang="en-US"/>
        </a:p>
      </dgm:t>
    </dgm:pt>
    <dgm:pt modelId="{22DA1178-A27E-4987-8F53-10818DA157E7}" type="pres">
      <dgm:prSet presAssocID="{F7D9FDD8-51C1-45FB-855F-7F0925FE65D6}" presName="levelTx" presStyleLbl="revTx" presStyleIdx="0" presStyleCnt="0">
        <dgm:presLayoutVars>
          <dgm:chMax val="1"/>
          <dgm:bulletEnabled val="1"/>
        </dgm:presLayoutVars>
      </dgm:prSet>
      <dgm:spPr/>
      <dgm:t>
        <a:bodyPr/>
        <a:lstStyle/>
        <a:p>
          <a:endParaRPr lang="zh-CN" altLang="en-US"/>
        </a:p>
      </dgm:t>
    </dgm:pt>
    <dgm:pt modelId="{B053FFD4-B106-41E2-8680-E488CA9702EE}" type="pres">
      <dgm:prSet presAssocID="{E3AA09FD-A0A3-4517-B34B-37AC6D809DAE}" presName="Name8" presStyleCnt="0"/>
      <dgm:spPr/>
    </dgm:pt>
    <dgm:pt modelId="{0850238A-6ADB-4349-AE91-A8FCD8A97487}" type="pres">
      <dgm:prSet presAssocID="{E3AA09FD-A0A3-4517-B34B-37AC6D809DAE}" presName="level" presStyleLbl="node1" presStyleIdx="2" presStyleCnt="5">
        <dgm:presLayoutVars>
          <dgm:chMax val="1"/>
          <dgm:bulletEnabled val="1"/>
        </dgm:presLayoutVars>
      </dgm:prSet>
      <dgm:spPr/>
      <dgm:t>
        <a:bodyPr/>
        <a:lstStyle/>
        <a:p>
          <a:endParaRPr lang="zh-CN" altLang="en-US"/>
        </a:p>
      </dgm:t>
    </dgm:pt>
    <dgm:pt modelId="{885E059C-3D3C-43A4-8C71-09535619A52F}" type="pres">
      <dgm:prSet presAssocID="{E3AA09FD-A0A3-4517-B34B-37AC6D809DAE}" presName="levelTx" presStyleLbl="revTx" presStyleIdx="0" presStyleCnt="0">
        <dgm:presLayoutVars>
          <dgm:chMax val="1"/>
          <dgm:bulletEnabled val="1"/>
        </dgm:presLayoutVars>
      </dgm:prSet>
      <dgm:spPr/>
      <dgm:t>
        <a:bodyPr/>
        <a:lstStyle/>
        <a:p>
          <a:endParaRPr lang="zh-CN" altLang="en-US"/>
        </a:p>
      </dgm:t>
    </dgm:pt>
    <dgm:pt modelId="{DAC26031-EA24-492F-B693-7804C5B4EF79}" type="pres">
      <dgm:prSet presAssocID="{FABB1E72-EB12-411B-8066-EEDFEC080307}" presName="Name8" presStyleCnt="0"/>
      <dgm:spPr/>
    </dgm:pt>
    <dgm:pt modelId="{A7CBBE9E-8600-4D2B-9721-865730F8D93D}" type="pres">
      <dgm:prSet presAssocID="{FABB1E72-EB12-411B-8066-EEDFEC080307}" presName="level" presStyleLbl="node1" presStyleIdx="3" presStyleCnt="5">
        <dgm:presLayoutVars>
          <dgm:chMax val="1"/>
          <dgm:bulletEnabled val="1"/>
        </dgm:presLayoutVars>
      </dgm:prSet>
      <dgm:spPr/>
      <dgm:t>
        <a:bodyPr/>
        <a:lstStyle/>
        <a:p>
          <a:endParaRPr lang="zh-CN" altLang="en-US"/>
        </a:p>
      </dgm:t>
    </dgm:pt>
    <dgm:pt modelId="{ACFD436B-D259-4CCD-B8D3-613DFF3FC5C7}" type="pres">
      <dgm:prSet presAssocID="{FABB1E72-EB12-411B-8066-EEDFEC080307}" presName="levelTx" presStyleLbl="revTx" presStyleIdx="0" presStyleCnt="0">
        <dgm:presLayoutVars>
          <dgm:chMax val="1"/>
          <dgm:bulletEnabled val="1"/>
        </dgm:presLayoutVars>
      </dgm:prSet>
      <dgm:spPr/>
      <dgm:t>
        <a:bodyPr/>
        <a:lstStyle/>
        <a:p>
          <a:endParaRPr lang="zh-CN" altLang="en-US"/>
        </a:p>
      </dgm:t>
    </dgm:pt>
    <dgm:pt modelId="{9B06F889-B4FB-483B-B9AC-A48700775E15}" type="pres">
      <dgm:prSet presAssocID="{F8A7343E-71FF-4354-9970-CCBD72275858}" presName="Name8" presStyleCnt="0"/>
      <dgm:spPr/>
    </dgm:pt>
    <dgm:pt modelId="{9DBD97A6-D8CA-4CE1-8327-DC03B303057B}" type="pres">
      <dgm:prSet presAssocID="{F8A7343E-71FF-4354-9970-CCBD72275858}" presName="level" presStyleLbl="node1" presStyleIdx="4" presStyleCnt="5">
        <dgm:presLayoutVars>
          <dgm:chMax val="1"/>
          <dgm:bulletEnabled val="1"/>
        </dgm:presLayoutVars>
      </dgm:prSet>
      <dgm:spPr/>
      <dgm:t>
        <a:bodyPr/>
        <a:lstStyle/>
        <a:p>
          <a:endParaRPr lang="zh-CN" altLang="en-US"/>
        </a:p>
      </dgm:t>
    </dgm:pt>
    <dgm:pt modelId="{73A281AF-1A45-4F48-8DCD-C76A1EBDB539}" type="pres">
      <dgm:prSet presAssocID="{F8A7343E-71FF-4354-9970-CCBD72275858}" presName="levelTx" presStyleLbl="revTx" presStyleIdx="0" presStyleCnt="0">
        <dgm:presLayoutVars>
          <dgm:chMax val="1"/>
          <dgm:bulletEnabled val="1"/>
        </dgm:presLayoutVars>
      </dgm:prSet>
      <dgm:spPr/>
      <dgm:t>
        <a:bodyPr/>
        <a:lstStyle/>
        <a:p>
          <a:endParaRPr lang="zh-CN" altLang="en-US"/>
        </a:p>
      </dgm:t>
    </dgm:pt>
  </dgm:ptLst>
  <dgm:cxnLst>
    <dgm:cxn modelId="{6843C690-CE43-4731-9770-3CF9A948CE63}" type="presOf" srcId="{F8A7343E-71FF-4354-9970-CCBD72275858}" destId="{73A281AF-1A45-4F48-8DCD-C76A1EBDB539}" srcOrd="1" destOrd="0" presId="urn:microsoft.com/office/officeart/2005/8/layout/pyramid1"/>
    <dgm:cxn modelId="{C56C1E5D-1FE3-4322-AE33-0E42DA8A577A}" type="presOf" srcId="{E3AA09FD-A0A3-4517-B34B-37AC6D809DAE}" destId="{0850238A-6ADB-4349-AE91-A8FCD8A97487}" srcOrd="0" destOrd="0" presId="urn:microsoft.com/office/officeart/2005/8/layout/pyramid1"/>
    <dgm:cxn modelId="{1A7006BC-701B-4FE8-839A-D9561BD660D6}" type="presOf" srcId="{F8A7343E-71FF-4354-9970-CCBD72275858}" destId="{9DBD97A6-D8CA-4CE1-8327-DC03B303057B}" srcOrd="0" destOrd="0" presId="urn:microsoft.com/office/officeart/2005/8/layout/pyramid1"/>
    <dgm:cxn modelId="{C4C07518-4435-4228-8717-22EAF8B492FC}" srcId="{E67AA4D2-9246-492F-A1D5-062A8724F95F}" destId="{F8A7343E-71FF-4354-9970-CCBD72275858}" srcOrd="4" destOrd="0" parTransId="{2133B18F-715C-469C-8FEE-FAE5C1662710}" sibTransId="{895698FA-8E4F-40A8-B295-C2956D042E52}"/>
    <dgm:cxn modelId="{546B9DC0-068A-48CE-ACDF-F387E2CAA938}" type="presOf" srcId="{E3AA09FD-A0A3-4517-B34B-37AC6D809DAE}" destId="{885E059C-3D3C-43A4-8C71-09535619A52F}" srcOrd="1" destOrd="0" presId="urn:microsoft.com/office/officeart/2005/8/layout/pyramid1"/>
    <dgm:cxn modelId="{9FCFF650-5F06-4C31-BC6F-AAE6EC74D9EA}" type="presOf" srcId="{F7D9FDD8-51C1-45FB-855F-7F0925FE65D6}" destId="{22DA1178-A27E-4987-8F53-10818DA157E7}" srcOrd="1" destOrd="0" presId="urn:microsoft.com/office/officeart/2005/8/layout/pyramid1"/>
    <dgm:cxn modelId="{D82B1EBB-94AA-4486-8B49-22C2B6CC9B89}" srcId="{E67AA4D2-9246-492F-A1D5-062A8724F95F}" destId="{E3AA09FD-A0A3-4517-B34B-37AC6D809DAE}" srcOrd="2" destOrd="0" parTransId="{421619F7-0867-4588-A557-B73B3E60A204}" sibTransId="{9AA82432-A06B-4345-BB3F-0481B5FF192F}"/>
    <dgm:cxn modelId="{548C22B1-B5E1-4B62-9191-3F485FB134A4}" type="presOf" srcId="{FABB1E72-EB12-411B-8066-EEDFEC080307}" destId="{A7CBBE9E-8600-4D2B-9721-865730F8D93D}" srcOrd="0" destOrd="0" presId="urn:microsoft.com/office/officeart/2005/8/layout/pyramid1"/>
    <dgm:cxn modelId="{31BCFF09-0027-4A6B-91F3-467E592107CE}" type="presOf" srcId="{D80ECED6-6846-4048-ADC5-826A8D268C9B}" destId="{9AB03368-0FE4-40A6-A961-F36B7B515545}" srcOrd="0" destOrd="0" presId="urn:microsoft.com/office/officeart/2005/8/layout/pyramid1"/>
    <dgm:cxn modelId="{D668EAF2-2CC1-4A11-9157-51F7457A70DD}" srcId="{E67AA4D2-9246-492F-A1D5-062A8724F95F}" destId="{D80ECED6-6846-4048-ADC5-826A8D268C9B}" srcOrd="0" destOrd="0" parTransId="{4F230640-990D-4B5C-8F07-33634CB6E3FE}" sibTransId="{2829D657-7F40-42F5-956B-2AF3F20341FB}"/>
    <dgm:cxn modelId="{A64B37B0-E042-41A6-BE60-EA2F707730C3}" srcId="{E67AA4D2-9246-492F-A1D5-062A8724F95F}" destId="{FABB1E72-EB12-411B-8066-EEDFEC080307}" srcOrd="3" destOrd="0" parTransId="{50D8A288-E031-4A31-AD16-3F12A37E04A5}" sibTransId="{D6F6DD21-D8BB-4500-B780-FF262608D91B}"/>
    <dgm:cxn modelId="{B32E4AFC-243E-43DE-96A6-4F64C7E54935}" type="presOf" srcId="{E67AA4D2-9246-492F-A1D5-062A8724F95F}" destId="{4BA67330-F371-46F2-AC10-92D963716C94}" srcOrd="0" destOrd="0" presId="urn:microsoft.com/office/officeart/2005/8/layout/pyramid1"/>
    <dgm:cxn modelId="{11AC103A-ADF4-4FEE-97F6-ED16BB89853D}" srcId="{E67AA4D2-9246-492F-A1D5-062A8724F95F}" destId="{F7D9FDD8-51C1-45FB-855F-7F0925FE65D6}" srcOrd="1" destOrd="0" parTransId="{9048BB02-2E61-41E7-88E9-F4077A53753C}" sibTransId="{3BEB02DA-62C2-4DB4-91D9-73141A57E7B9}"/>
    <dgm:cxn modelId="{8107A6B1-3A2A-4834-A8A2-ED6A7D405A68}" type="presOf" srcId="{F7D9FDD8-51C1-45FB-855F-7F0925FE65D6}" destId="{7BB96D32-0DAE-4DAA-B6D4-AF394351476A}" srcOrd="0" destOrd="0" presId="urn:microsoft.com/office/officeart/2005/8/layout/pyramid1"/>
    <dgm:cxn modelId="{A2353FBA-910F-4A53-89B0-AF1F00680DAE}" type="presOf" srcId="{D80ECED6-6846-4048-ADC5-826A8D268C9B}" destId="{632D8543-087E-45A1-926B-E92AA726835B}" srcOrd="1" destOrd="0" presId="urn:microsoft.com/office/officeart/2005/8/layout/pyramid1"/>
    <dgm:cxn modelId="{7961342A-1C7E-429B-AC22-7F52D94B2595}" type="presOf" srcId="{FABB1E72-EB12-411B-8066-EEDFEC080307}" destId="{ACFD436B-D259-4CCD-B8D3-613DFF3FC5C7}" srcOrd="1" destOrd="0" presId="urn:microsoft.com/office/officeart/2005/8/layout/pyramid1"/>
    <dgm:cxn modelId="{25297EF0-D447-413A-8C6B-0181B10958E5}" type="presParOf" srcId="{4BA67330-F371-46F2-AC10-92D963716C94}" destId="{F5FB1A4D-CF2E-4073-8648-76EF6B757C48}" srcOrd="0" destOrd="0" presId="urn:microsoft.com/office/officeart/2005/8/layout/pyramid1"/>
    <dgm:cxn modelId="{64AFE1CA-B753-40D2-A7CF-578D3AAAB614}" type="presParOf" srcId="{F5FB1A4D-CF2E-4073-8648-76EF6B757C48}" destId="{9AB03368-0FE4-40A6-A961-F36B7B515545}" srcOrd="0" destOrd="0" presId="urn:microsoft.com/office/officeart/2005/8/layout/pyramid1"/>
    <dgm:cxn modelId="{012F2D08-316E-4EB6-A31C-B87762821690}" type="presParOf" srcId="{F5FB1A4D-CF2E-4073-8648-76EF6B757C48}" destId="{632D8543-087E-45A1-926B-E92AA726835B}" srcOrd="1" destOrd="0" presId="urn:microsoft.com/office/officeart/2005/8/layout/pyramid1"/>
    <dgm:cxn modelId="{52508700-5F08-4AA2-84FE-AE50A73FAC7D}" type="presParOf" srcId="{4BA67330-F371-46F2-AC10-92D963716C94}" destId="{E8E2568B-8AE7-4DF3-AFE8-DCF639683FED}" srcOrd="1" destOrd="0" presId="urn:microsoft.com/office/officeart/2005/8/layout/pyramid1"/>
    <dgm:cxn modelId="{BEDF23E9-158F-4BFC-B469-DAA97582DE44}" type="presParOf" srcId="{E8E2568B-8AE7-4DF3-AFE8-DCF639683FED}" destId="{7BB96D32-0DAE-4DAA-B6D4-AF394351476A}" srcOrd="0" destOrd="0" presId="urn:microsoft.com/office/officeart/2005/8/layout/pyramid1"/>
    <dgm:cxn modelId="{5AEED37D-BB73-4D09-86BA-5E2B10BBC950}" type="presParOf" srcId="{E8E2568B-8AE7-4DF3-AFE8-DCF639683FED}" destId="{22DA1178-A27E-4987-8F53-10818DA157E7}" srcOrd="1" destOrd="0" presId="urn:microsoft.com/office/officeart/2005/8/layout/pyramid1"/>
    <dgm:cxn modelId="{96425A5A-F2EF-42AD-A3A2-1F084E47A0DB}" type="presParOf" srcId="{4BA67330-F371-46F2-AC10-92D963716C94}" destId="{B053FFD4-B106-41E2-8680-E488CA9702EE}" srcOrd="2" destOrd="0" presId="urn:microsoft.com/office/officeart/2005/8/layout/pyramid1"/>
    <dgm:cxn modelId="{79FBA542-D3EF-4FAB-99A2-D047BD63FC6B}" type="presParOf" srcId="{B053FFD4-B106-41E2-8680-E488CA9702EE}" destId="{0850238A-6ADB-4349-AE91-A8FCD8A97487}" srcOrd="0" destOrd="0" presId="urn:microsoft.com/office/officeart/2005/8/layout/pyramid1"/>
    <dgm:cxn modelId="{C392D6AD-97A0-4A8A-B035-0CCD29CF9DFF}" type="presParOf" srcId="{B053FFD4-B106-41E2-8680-E488CA9702EE}" destId="{885E059C-3D3C-43A4-8C71-09535619A52F}" srcOrd="1" destOrd="0" presId="urn:microsoft.com/office/officeart/2005/8/layout/pyramid1"/>
    <dgm:cxn modelId="{08A52434-AD7F-4B27-893D-E73D8C32EA84}" type="presParOf" srcId="{4BA67330-F371-46F2-AC10-92D963716C94}" destId="{DAC26031-EA24-492F-B693-7804C5B4EF79}" srcOrd="3" destOrd="0" presId="urn:microsoft.com/office/officeart/2005/8/layout/pyramid1"/>
    <dgm:cxn modelId="{4D1113D6-4BBE-43BF-A749-28E84C28CE11}" type="presParOf" srcId="{DAC26031-EA24-492F-B693-7804C5B4EF79}" destId="{A7CBBE9E-8600-4D2B-9721-865730F8D93D}" srcOrd="0" destOrd="0" presId="urn:microsoft.com/office/officeart/2005/8/layout/pyramid1"/>
    <dgm:cxn modelId="{9E55EA30-F05E-45C8-B109-768F9E11FA7D}" type="presParOf" srcId="{DAC26031-EA24-492F-B693-7804C5B4EF79}" destId="{ACFD436B-D259-4CCD-B8D3-613DFF3FC5C7}" srcOrd="1" destOrd="0" presId="urn:microsoft.com/office/officeart/2005/8/layout/pyramid1"/>
    <dgm:cxn modelId="{9C2537F2-E389-418D-9779-8B9B3164B2C1}" type="presParOf" srcId="{4BA67330-F371-46F2-AC10-92D963716C94}" destId="{9B06F889-B4FB-483B-B9AC-A48700775E15}" srcOrd="4" destOrd="0" presId="urn:microsoft.com/office/officeart/2005/8/layout/pyramid1"/>
    <dgm:cxn modelId="{2CB86FAB-1385-418B-8054-FCCF57D9D44B}" type="presParOf" srcId="{9B06F889-B4FB-483B-B9AC-A48700775E15}" destId="{9DBD97A6-D8CA-4CE1-8327-DC03B303057B}" srcOrd="0" destOrd="0" presId="urn:microsoft.com/office/officeart/2005/8/layout/pyramid1"/>
    <dgm:cxn modelId="{AD7FBCF9-4DC2-4452-BEF5-309CD568A657}" type="presParOf" srcId="{9B06F889-B4FB-483B-B9AC-A48700775E15}" destId="{73A281AF-1A45-4F48-8DCD-C76A1EBDB5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03368-0FE4-40A6-A961-F36B7B515545}">
      <dsp:nvSpPr>
        <dsp:cNvPr id="0" name=""/>
        <dsp:cNvSpPr/>
      </dsp:nvSpPr>
      <dsp:spPr>
        <a:xfrm>
          <a:off x="1845578" y="0"/>
          <a:ext cx="922789" cy="614074"/>
        </a:xfrm>
        <a:prstGeom prst="trapezoid">
          <a:avLst>
            <a:gd name="adj" fmla="val 75137"/>
          </a:avLst>
        </a:prstGeom>
        <a:solidFill>
          <a:schemeClr val="accent6">
            <a:lumMod val="20000"/>
            <a:lumOff val="8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chemeClr val="accent1"/>
              </a:solidFill>
            </a:rPr>
            <a:t>衰退期</a:t>
          </a:r>
          <a:endParaRPr lang="zh-CN" altLang="en-US" sz="2200" b="1" kern="1200" dirty="0">
            <a:solidFill>
              <a:schemeClr val="accent1"/>
            </a:solidFill>
          </a:endParaRPr>
        </a:p>
      </dsp:txBody>
      <dsp:txXfrm>
        <a:off x="1845578" y="0"/>
        <a:ext cx="922789" cy="614074"/>
      </dsp:txXfrm>
    </dsp:sp>
    <dsp:sp modelId="{7BB96D32-0DAE-4DAA-B6D4-AF394351476A}">
      <dsp:nvSpPr>
        <dsp:cNvPr id="0" name=""/>
        <dsp:cNvSpPr/>
      </dsp:nvSpPr>
      <dsp:spPr>
        <a:xfrm>
          <a:off x="1384183" y="614074"/>
          <a:ext cx="1845578" cy="614074"/>
        </a:xfrm>
        <a:prstGeom prst="trapezoid">
          <a:avLst>
            <a:gd name="adj" fmla="val 75137"/>
          </a:avLst>
        </a:prstGeom>
        <a:solidFill>
          <a:schemeClr val="accent4">
            <a:lumMod val="40000"/>
            <a:lumOff val="6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b="1" kern="1200" dirty="0" smtClean="0"/>
            <a:t>职业后期</a:t>
          </a:r>
          <a:endParaRPr lang="zh-CN" altLang="en-US" sz="2200" b="1" kern="1200" dirty="0"/>
        </a:p>
      </dsp:txBody>
      <dsp:txXfrm>
        <a:off x="1707159" y="614074"/>
        <a:ext cx="1199625" cy="614074"/>
      </dsp:txXfrm>
    </dsp:sp>
    <dsp:sp modelId="{0850238A-6ADB-4349-AE91-A8FCD8A97487}">
      <dsp:nvSpPr>
        <dsp:cNvPr id="0" name=""/>
        <dsp:cNvSpPr/>
      </dsp:nvSpPr>
      <dsp:spPr>
        <a:xfrm>
          <a:off x="922789" y="1228148"/>
          <a:ext cx="2768367" cy="614074"/>
        </a:xfrm>
        <a:prstGeom prst="trapezoid">
          <a:avLst>
            <a:gd name="adj" fmla="val 75137"/>
          </a:avLst>
        </a:prstGeom>
        <a:solidFill>
          <a:schemeClr val="accent2">
            <a:lumMod val="60000"/>
            <a:lum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b="1" kern="1200" dirty="0" smtClean="0"/>
            <a:t>职业中期</a:t>
          </a:r>
          <a:endParaRPr lang="zh-CN" altLang="en-US" sz="2200" b="1" kern="1200" dirty="0"/>
        </a:p>
      </dsp:txBody>
      <dsp:txXfrm>
        <a:off x="1407253" y="1228148"/>
        <a:ext cx="1799438" cy="614074"/>
      </dsp:txXfrm>
    </dsp:sp>
    <dsp:sp modelId="{A7CBBE9E-8600-4D2B-9721-865730F8D93D}">
      <dsp:nvSpPr>
        <dsp:cNvPr id="0" name=""/>
        <dsp:cNvSpPr/>
      </dsp:nvSpPr>
      <dsp:spPr>
        <a:xfrm>
          <a:off x="461394" y="1842222"/>
          <a:ext cx="3691156" cy="614074"/>
        </a:xfrm>
        <a:prstGeom prst="trapezoid">
          <a:avLst>
            <a:gd name="adj" fmla="val 75137"/>
          </a:avLst>
        </a:prstGeom>
        <a:solidFill>
          <a:schemeClr val="accent1">
            <a:lumMod val="60000"/>
            <a:lum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b="1" kern="1200" dirty="0" smtClean="0"/>
            <a:t>建立期</a:t>
          </a:r>
          <a:endParaRPr lang="zh-CN" altLang="en-US" sz="2200" b="1" kern="1200" dirty="0"/>
        </a:p>
      </dsp:txBody>
      <dsp:txXfrm>
        <a:off x="1107346" y="1842222"/>
        <a:ext cx="2399251" cy="614074"/>
      </dsp:txXfrm>
    </dsp:sp>
    <dsp:sp modelId="{9DBD97A6-D8CA-4CE1-8327-DC03B303057B}">
      <dsp:nvSpPr>
        <dsp:cNvPr id="0" name=""/>
        <dsp:cNvSpPr/>
      </dsp:nvSpPr>
      <dsp:spPr>
        <a:xfrm>
          <a:off x="0" y="2456296"/>
          <a:ext cx="4613945" cy="614074"/>
        </a:xfrm>
        <a:prstGeom prst="trapezoid">
          <a:avLst>
            <a:gd name="adj" fmla="val 75137"/>
          </a:avLst>
        </a:prstGeom>
        <a:solidFill>
          <a:schemeClr val="accent1">
            <a:lumMod val="20000"/>
            <a:lumOff val="8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zh-CN" altLang="en-US" sz="2200" b="1" kern="1200" dirty="0" smtClean="0"/>
            <a:t>探索期</a:t>
          </a:r>
          <a:endParaRPr lang="zh-CN" altLang="en-US" sz="2200" b="1" kern="1200" dirty="0"/>
        </a:p>
      </dsp:txBody>
      <dsp:txXfrm>
        <a:off x="807440" y="2456296"/>
        <a:ext cx="2999064" cy="61407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1"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1" sz="1200" smtClean="0">
                <a:latin typeface="+mn-lt"/>
                <a:ea typeface="+mn-ea"/>
              </a:defRPr>
            </a:lvl1pPr>
          </a:lstStyle>
          <a:p>
            <a:pPr>
              <a:defRPr/>
            </a:pPr>
            <a:fld id="{B2593244-FD6C-4918-8B3B-F7571740A5A8}" type="datetimeFigureOut">
              <a:rPr lang="zh-CN" altLang="en-US"/>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1" sz="1200">
                <a:latin typeface="+mn-lt"/>
                <a:ea typeface="+mn-ea"/>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1" sz="1200" smtClean="0">
                <a:latin typeface="+mn-lt"/>
                <a:ea typeface="+mn-ea"/>
              </a:defRPr>
            </a:lvl1pPr>
          </a:lstStyle>
          <a:p>
            <a:pPr>
              <a:defRPr/>
            </a:pPr>
            <a:fld id="{4316CE31-9489-4DBA-A35C-D2A53E5CB1EB}" type="slidenum">
              <a:rPr lang="zh-CN" altLang="en-US"/>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1"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1" sz="1200" smtClean="0">
                <a:latin typeface="+mn-lt"/>
                <a:ea typeface="+mn-ea"/>
              </a:defRPr>
            </a:lvl1pPr>
          </a:lstStyle>
          <a:p>
            <a:pPr>
              <a:defRPr/>
            </a:pPr>
            <a:fld id="{9E197D63-0E5D-49A6-907D-652E77796CB8}"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二级</a:t>
            </a:r>
            <a:endParaRPr lang="zh-CN" altLang="en-US" noProof="0"/>
          </a:p>
          <a:p>
            <a:pPr lvl="2"/>
            <a:r>
              <a:rPr lang="zh-CN" altLang="en-US" noProof="0"/>
              <a:t>三级</a:t>
            </a:r>
            <a:endParaRPr lang="zh-CN" altLang="en-US" noProof="0"/>
          </a:p>
          <a:p>
            <a:pPr lvl="3"/>
            <a:r>
              <a:rPr lang="zh-CN" altLang="en-US" noProof="0"/>
              <a:t>四级</a:t>
            </a:r>
            <a:endParaRPr lang="zh-CN" altLang="en-US" noProof="0"/>
          </a:p>
          <a:p>
            <a:pPr lvl="4"/>
            <a:r>
              <a:rPr lang="zh-CN" altLang="en-US" noProof="0"/>
              <a:t>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1" sz="1200">
                <a:latin typeface="+mn-lt"/>
                <a:ea typeface="+mn-ea"/>
              </a:defRPr>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1" sz="1200" smtClean="0">
                <a:latin typeface="+mn-lt"/>
                <a:ea typeface="+mn-ea"/>
              </a:defRPr>
            </a:lvl1pPr>
          </a:lstStyle>
          <a:p>
            <a:pPr>
              <a:defRPr/>
            </a:pPr>
            <a:fld id="{CB0A2B97-5336-4FF2-A721-69FBB5DE24E1}" type="slidenum">
              <a:rPr lang="zh-CN" altLang="en-US"/>
            </a:fld>
            <a:endParaRPr lang="zh-CN" altLang="en-US"/>
          </a:p>
        </p:txBody>
      </p:sp>
    </p:spTree>
  </p:cSld>
  <p:clrMap bg1="lt1" tx1="dk1" bg2="lt2" tx2="dk2" accent1="accent1" accent2="accent2" accent3="accent3" accent4="accent4" accent5="accent5" accent6="accent6" hlink="hlink" folHlink="folHlink"/>
  <p:hf hdr="0" ftr="0" dt="0"/>
  <p:notesStyle>
    <a:lvl1pPr algn="l" defTabSz="342900" rtl="0" fontAlgn="base">
      <a:spcBef>
        <a:spcPct val="30000"/>
      </a:spcBef>
      <a:spcAft>
        <a:spcPct val="0"/>
      </a:spcAft>
      <a:defRPr sz="900" kern="1200">
        <a:solidFill>
          <a:schemeClr val="tx1"/>
        </a:solidFill>
        <a:latin typeface="+mn-lt"/>
        <a:ea typeface="+mn-ea"/>
        <a:cs typeface="+mn-cs"/>
      </a:defRPr>
    </a:lvl1pPr>
    <a:lvl2pPr marL="342900" algn="l" defTabSz="342900" rtl="0" fontAlgn="base">
      <a:spcBef>
        <a:spcPct val="30000"/>
      </a:spcBef>
      <a:spcAft>
        <a:spcPct val="0"/>
      </a:spcAft>
      <a:defRPr sz="900" kern="1200">
        <a:solidFill>
          <a:schemeClr val="tx1"/>
        </a:solidFill>
        <a:latin typeface="+mn-lt"/>
        <a:ea typeface="+mn-ea"/>
        <a:cs typeface="+mn-cs"/>
      </a:defRPr>
    </a:lvl2pPr>
    <a:lvl3pPr marL="685800" algn="l" defTabSz="342900" rtl="0" fontAlgn="base">
      <a:spcBef>
        <a:spcPct val="30000"/>
      </a:spcBef>
      <a:spcAft>
        <a:spcPct val="0"/>
      </a:spcAft>
      <a:defRPr sz="900" kern="1200">
        <a:solidFill>
          <a:schemeClr val="tx1"/>
        </a:solidFill>
        <a:latin typeface="+mn-lt"/>
        <a:ea typeface="+mn-ea"/>
        <a:cs typeface="+mn-cs"/>
      </a:defRPr>
    </a:lvl3pPr>
    <a:lvl4pPr marL="1028700" algn="l" defTabSz="342900" rtl="0" fontAlgn="base">
      <a:spcBef>
        <a:spcPct val="30000"/>
      </a:spcBef>
      <a:spcAft>
        <a:spcPct val="0"/>
      </a:spcAft>
      <a:defRPr sz="900" kern="1200">
        <a:solidFill>
          <a:schemeClr val="tx1"/>
        </a:solidFill>
        <a:latin typeface="+mn-lt"/>
        <a:ea typeface="+mn-ea"/>
        <a:cs typeface="+mn-cs"/>
      </a:defRPr>
    </a:lvl4pPr>
    <a:lvl5pPr marL="1371600" algn="l" defTabSz="342900" rtl="0" fontAlgn="base">
      <a:spcBef>
        <a:spcPct val="30000"/>
      </a:spcBef>
      <a:spcAft>
        <a:spcPct val="0"/>
      </a:spcAft>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solidFill>
              <a:srgbClr val="000000"/>
            </a:solidFill>
            <a:miter/>
          </a:ln>
        </p:spPr>
      </p:sp>
      <p:sp>
        <p:nvSpPr>
          <p:cNvPr id="21506" name="备注占位符 2"/>
          <p:cNvSpPr>
            <a:spLocks noGrp="1"/>
          </p:cNvSpPr>
          <p:nvPr>
            <p:ph type="body"/>
          </p:nvPr>
        </p:nvSpPr>
        <p:spPr>
          <a:noFill/>
          <a:ln>
            <a:noFill/>
          </a:ln>
        </p:spPr>
        <p:txBody>
          <a:bodyPr wrap="square" lIns="91440" tIns="45720" rIns="91440" bIns="45720" anchor="t"/>
          <a:p>
            <a:pPr lvl="0" eaLnBrk="1" hangingPunct="1"/>
            <a:endParaRPr lang="zh-CN" altLang="en-US" dirty="0"/>
          </a:p>
        </p:txBody>
      </p:sp>
      <p:sp>
        <p:nvSpPr>
          <p:cNvPr id="21507"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1"/>
          <p:cNvSpPr>
            <a:spLocks noGrp="1" noRot="1" noChangeAspect="1" noTextEdit="1"/>
          </p:cNvSpPr>
          <p:nvPr>
            <p:ph type="sldImg"/>
          </p:nvPr>
        </p:nvSpPr>
        <p:spPr>
          <a:ln>
            <a:solidFill>
              <a:srgbClr val="000000"/>
            </a:solidFill>
            <a:miter/>
          </a:ln>
        </p:spPr>
      </p:sp>
      <p:sp>
        <p:nvSpPr>
          <p:cNvPr id="5734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734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幻灯片图像占位符 1"/>
          <p:cNvSpPr>
            <a:spLocks noGrp="1" noRot="1" noChangeAspect="1" noTextEdit="1"/>
          </p:cNvSpPr>
          <p:nvPr>
            <p:ph type="sldImg"/>
          </p:nvPr>
        </p:nvSpPr>
        <p:spPr>
          <a:ln>
            <a:solidFill>
              <a:srgbClr val="000000"/>
            </a:solidFill>
            <a:miter/>
          </a:ln>
        </p:spPr>
      </p:sp>
      <p:sp>
        <p:nvSpPr>
          <p:cNvPr id="59394"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59395"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ln>
            <a:solidFill>
              <a:srgbClr val="000000"/>
            </a:solidFill>
            <a:miter/>
          </a:ln>
        </p:spPr>
      </p:sp>
      <p:sp>
        <p:nvSpPr>
          <p:cNvPr id="61442"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四个到位指：责任到位、措施到位、人员到位和管理到位。</a:t>
            </a:r>
            <a:endParaRPr lang="zh-CN" altLang="en-US" dirty="0"/>
          </a:p>
          <a:p>
            <a:pPr lvl="0" eaLnBrk="1" hangingPunct="1">
              <a:spcBef>
                <a:spcPct val="0"/>
              </a:spcBef>
            </a:pPr>
            <a:endParaRPr lang="zh-CN" altLang="en-US" dirty="0"/>
          </a:p>
        </p:txBody>
      </p:sp>
      <p:sp>
        <p:nvSpPr>
          <p:cNvPr id="61443"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幻灯片图像占位符 1"/>
          <p:cNvSpPr>
            <a:spLocks noGrp="1" noRot="1" noChangeAspect="1" noTextEdit="1"/>
          </p:cNvSpPr>
          <p:nvPr>
            <p:ph type="sldImg"/>
          </p:nvPr>
        </p:nvSpPr>
        <p:spPr>
          <a:ln>
            <a:solidFill>
              <a:srgbClr val="000000"/>
            </a:solidFill>
            <a:miter/>
          </a:ln>
        </p:spPr>
      </p:sp>
      <p:sp>
        <p:nvSpPr>
          <p:cNvPr id="63490"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3491"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幻灯片图像占位符 1"/>
          <p:cNvSpPr>
            <a:spLocks noGrp="1" noRot="1" noChangeAspect="1" noTextEdit="1"/>
          </p:cNvSpPr>
          <p:nvPr>
            <p:ph type="sldImg"/>
          </p:nvPr>
        </p:nvSpPr>
        <p:spPr>
          <a:ln>
            <a:solidFill>
              <a:srgbClr val="000000"/>
            </a:solidFill>
            <a:miter/>
          </a:ln>
        </p:spPr>
      </p:sp>
      <p:sp>
        <p:nvSpPr>
          <p:cNvPr id="65538"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5539"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C81ABD-E0D1-4881-BC51-53871668CAA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912DA0-E78C-4199-8837-248ABF5A4FC4}" type="slidenum">
              <a:rPr lang="zh-CN" altLang="en-US">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685800" y="1143000"/>
            <a:ext cx="5486400" cy="3086100"/>
          </a:xfrm>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幻灯片图像占位符 1"/>
          <p:cNvSpPr>
            <a:spLocks noGrp="1" noRot="1" noChangeAspect="1" noTextEdit="1"/>
          </p:cNvSpPr>
          <p:nvPr>
            <p:ph type="sldImg"/>
          </p:nvPr>
        </p:nvSpPr>
        <p:spPr>
          <a:ln>
            <a:solidFill>
              <a:srgbClr val="000000"/>
            </a:solidFill>
            <a:miter/>
          </a:ln>
        </p:spPr>
      </p:sp>
      <p:sp>
        <p:nvSpPr>
          <p:cNvPr id="22531"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22532"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幻灯片图像占位符 1"/>
          <p:cNvSpPr>
            <a:spLocks noGrp="1" noRot="1" noChangeAspect="1" noTextEdit="1"/>
          </p:cNvSpPr>
          <p:nvPr>
            <p:ph type="sldImg"/>
          </p:nvPr>
        </p:nvSpPr>
        <p:spPr>
          <a:ln>
            <a:solidFill>
              <a:srgbClr val="000000"/>
            </a:solidFill>
            <a:miter/>
          </a:ln>
        </p:spPr>
      </p:sp>
      <p:sp>
        <p:nvSpPr>
          <p:cNvPr id="43011"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43012"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幻灯片图像占位符 1"/>
          <p:cNvSpPr>
            <a:spLocks noGrp="1" noRot="1" noChangeAspect="1" noTextEdit="1"/>
          </p:cNvSpPr>
          <p:nvPr>
            <p:ph type="sldImg"/>
          </p:nvPr>
        </p:nvSpPr>
        <p:spPr>
          <a:ln>
            <a:solidFill>
              <a:srgbClr val="000000"/>
            </a:solidFill>
            <a:miter/>
          </a:ln>
        </p:spPr>
      </p:sp>
      <p:sp>
        <p:nvSpPr>
          <p:cNvPr id="89091"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89092"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1"/>
          <p:cNvSpPr>
            <a:spLocks noGrp="1" noRot="1" noChangeAspect="1" noTextEdit="1"/>
          </p:cNvSpPr>
          <p:nvPr>
            <p:ph type="sldImg"/>
          </p:nvPr>
        </p:nvSpPr>
        <p:spPr>
          <a:ln>
            <a:solidFill>
              <a:srgbClr val="000000"/>
            </a:solidFill>
            <a:miter/>
          </a:ln>
        </p:spPr>
      </p:sp>
      <p:sp>
        <p:nvSpPr>
          <p:cNvPr id="91139"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1"/>
          <p:cNvSpPr>
            <a:spLocks noGrp="1" noRot="1" noChangeAspect="1" noTextEdit="1"/>
          </p:cNvSpPr>
          <p:nvPr>
            <p:ph type="sldImg"/>
          </p:nvPr>
        </p:nvSpPr>
        <p:spPr>
          <a:ln>
            <a:solidFill>
              <a:srgbClr val="000000"/>
            </a:solidFill>
            <a:miter/>
          </a:ln>
        </p:spPr>
      </p:sp>
      <p:sp>
        <p:nvSpPr>
          <p:cNvPr id="91139"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1"/>
          <p:cNvSpPr>
            <a:spLocks noGrp="1" noRot="1" noChangeAspect="1" noTextEdit="1"/>
          </p:cNvSpPr>
          <p:nvPr>
            <p:ph type="sldImg"/>
          </p:nvPr>
        </p:nvSpPr>
        <p:spPr>
          <a:ln>
            <a:solidFill>
              <a:srgbClr val="000000"/>
            </a:solidFill>
            <a:miter/>
          </a:ln>
        </p:spPr>
      </p:sp>
      <p:sp>
        <p:nvSpPr>
          <p:cNvPr id="91139"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幻灯片图像占位符 1"/>
          <p:cNvSpPr>
            <a:spLocks noGrp="1" noRot="1" noChangeAspect="1" noTextEdit="1"/>
          </p:cNvSpPr>
          <p:nvPr>
            <p:ph type="sldImg"/>
          </p:nvPr>
        </p:nvSpPr>
        <p:spPr>
          <a:ln>
            <a:solidFill>
              <a:srgbClr val="000000"/>
            </a:solidFill>
            <a:miter/>
          </a:ln>
        </p:spPr>
      </p:sp>
      <p:sp>
        <p:nvSpPr>
          <p:cNvPr id="89091"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89092"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1"/>
          <p:cNvSpPr>
            <a:spLocks noGrp="1" noRot="1" noChangeAspect="1" noTextEdit="1"/>
          </p:cNvSpPr>
          <p:nvPr>
            <p:ph type="sldImg"/>
          </p:nvPr>
        </p:nvSpPr>
        <p:spPr>
          <a:ln>
            <a:solidFill>
              <a:srgbClr val="000000"/>
            </a:solidFill>
            <a:miter/>
          </a:ln>
        </p:spPr>
      </p:sp>
      <p:sp>
        <p:nvSpPr>
          <p:cNvPr id="91139"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幻灯片图像占位符 1"/>
          <p:cNvSpPr>
            <a:spLocks noGrp="1" noRot="1" noChangeAspect="1" noTextEdit="1"/>
          </p:cNvSpPr>
          <p:nvPr>
            <p:ph type="sldImg"/>
          </p:nvPr>
        </p:nvSpPr>
        <p:spPr>
          <a:ln>
            <a:solidFill>
              <a:srgbClr val="000000"/>
            </a:solidFill>
            <a:miter/>
          </a:ln>
        </p:spPr>
      </p:sp>
      <p:sp>
        <p:nvSpPr>
          <p:cNvPr id="91139" name="备注占位符 2"/>
          <p:cNvSpPr>
            <a:spLocks noGrp="1"/>
          </p:cNvSpPr>
          <p:nvPr>
            <p:ph type="body" idx="1"/>
          </p:nvPr>
        </p:nvSpPr>
        <p:spPr>
          <a:noFill/>
          <a:ln>
            <a:noFill/>
          </a:ln>
        </p:spPr>
        <p:txBody>
          <a:bodyPr wrap="square" lIns="91440" tIns="45720" rIns="91440" bIns="45720" anchor="t"/>
          <a:p>
            <a:pPr lvl="0">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a:buNone/>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幻灯片图像占位符 1"/>
          <p:cNvSpPr>
            <a:spLocks noGrp="1" noRot="1" noChangeAspect="1" noTextEdit="1"/>
          </p:cNvSpPr>
          <p:nvPr>
            <p:ph type="sldImg"/>
          </p:nvPr>
        </p:nvSpPr>
        <p:spPr/>
      </p:sp>
      <p:sp>
        <p:nvSpPr>
          <p:cNvPr id="106498" name="备注占位符 2"/>
          <p:cNvSpPr>
            <a:spLocks noGrp="1"/>
          </p:cNvSpPr>
          <p:nvPr>
            <p:ph type="body"/>
          </p:nvPr>
        </p:nvSpPr>
        <p:spPr/>
        <p:txBody>
          <a:bodyPr wrap="square" lIns="91440" tIns="45720" rIns="91440" bIns="45720" anchor="t"/>
          <a:p>
            <a:pPr lvl="0"/>
            <a:endParaRPr lang="zh-CN" altLang="en-US"/>
          </a:p>
        </p:txBody>
      </p:sp>
      <p:sp>
        <p:nvSpPr>
          <p:cNvPr id="106499"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fld id="{9A0DB2DC-4C9A-4742-B13C-FB6460FD3503}" type="slidenum">
              <a:rPr lang="zh-CN" altLang="en-US" sz="1800">
                <a:solidFill>
                  <a:srgbClr val="000000"/>
                </a:solidFill>
                <a:latin typeface="黑体" panose="02010609060101010101" charset="-122"/>
                <a:ea typeface="宋体" panose="02010600030101010101" pitchFamily="2" charset="-122"/>
              </a:rPr>
            </a:fld>
            <a:endParaRPr lang="zh-CN" altLang="en-US" sz="1800">
              <a:solidFill>
                <a:srgbClr val="000000"/>
              </a:solidFill>
              <a:latin typeface="黑体" panose="02010609060101010101" charset="-122"/>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幻灯片图像占位符 1"/>
          <p:cNvSpPr>
            <a:spLocks noGrp="1" noRot="1" noChangeAspect="1" noTextEdit="1"/>
          </p:cNvSpPr>
          <p:nvPr>
            <p:ph type="sldImg"/>
          </p:nvPr>
        </p:nvSpPr>
        <p:spPr>
          <a:xfrm>
            <a:off x="1143000" y="685800"/>
            <a:ext cx="4572000" cy="3429000"/>
          </a:xfrm>
        </p:spPr>
      </p:sp>
      <p:sp>
        <p:nvSpPr>
          <p:cNvPr id="1761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安全意识需转换为安全行为，养成良好的安全习惯才有意义</a:t>
            </a:r>
            <a:endParaRPr lang="zh-CN" altLang="en-US" smtClean="0">
              <a:latin typeface="Arial" panose="020B0604020202020204" pitchFamily="34" charset="0"/>
            </a:endParaRPr>
          </a:p>
        </p:txBody>
      </p:sp>
      <p:sp>
        <p:nvSpPr>
          <p:cNvPr id="1761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B111875-B4A3-49FF-886A-3AA6E34D19CB}"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幻灯片图像占位符 1"/>
          <p:cNvSpPr>
            <a:spLocks noGrp="1" noRot="1" noChangeAspect="1" noTextEdit="1"/>
          </p:cNvSpPr>
          <p:nvPr>
            <p:ph type="sldImg"/>
          </p:nvPr>
        </p:nvSpPr>
        <p:spPr>
          <a:xfrm>
            <a:off x="1143000" y="685800"/>
            <a:ext cx="4572000" cy="3429000"/>
          </a:xfrm>
        </p:spPr>
      </p:sp>
      <p:sp>
        <p:nvSpPr>
          <p:cNvPr id="17817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安全意识需转换为安全行为，养成良好的安全习惯才有意义</a:t>
            </a:r>
            <a:endParaRPr lang="zh-CN" altLang="en-US" smtClean="0">
              <a:latin typeface="Arial" panose="020B0604020202020204" pitchFamily="34" charset="0"/>
            </a:endParaRPr>
          </a:p>
        </p:txBody>
      </p:sp>
      <p:sp>
        <p:nvSpPr>
          <p:cNvPr id="1781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F449427-0846-4B73-867C-EB1A806E395E}"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我们先来看一组数据，从</a:t>
            </a:r>
            <a:r>
              <a:rPr lang="en-US" altLang="zh-CN"/>
              <a:t>2002</a:t>
            </a:r>
            <a:r>
              <a:rPr lang="zh-CN" altLang="en-US"/>
              <a:t>年《安全生产法》实施开始，我们国家</a:t>
            </a:r>
            <a:r>
              <a:rPr lang="en-US" altLang="zh-CN"/>
              <a:t>GDP</a:t>
            </a:r>
            <a:r>
              <a:rPr lang="zh-CN" altLang="en-US"/>
              <a:t>增加，同比我们安全生产导致的死亡人数持续下降，第二次拐点在</a:t>
            </a:r>
            <a:r>
              <a:rPr lang="en-US" altLang="zh-CN"/>
              <a:t>2014</a:t>
            </a:r>
            <a:r>
              <a:rPr lang="zh-CN" altLang="en-US"/>
              <a:t>年</a:t>
            </a:r>
            <a:r>
              <a:rPr lang="en-US" altLang="zh-CN"/>
              <a:t>12</a:t>
            </a:r>
            <a:r>
              <a:rPr lang="zh-CN" altLang="en-US"/>
              <a:t>月</a:t>
            </a:r>
            <a:r>
              <a:rPr lang="en-US" altLang="zh-CN"/>
              <a:t>1</a:t>
            </a:r>
            <a:r>
              <a:rPr lang="zh-CN" altLang="en-US"/>
              <a:t>日新《安全生产法》实施侯，出现了</a:t>
            </a:r>
            <a:r>
              <a:rPr lang="en-US" altLang="zh-CN"/>
              <a:t>2015</a:t>
            </a:r>
            <a:r>
              <a:rPr lang="zh-CN" altLang="en-US"/>
              <a:t>年到</a:t>
            </a:r>
            <a:r>
              <a:rPr lang="en-US" altLang="zh-CN"/>
              <a:t>2016</a:t>
            </a:r>
            <a:r>
              <a:rPr lang="zh-CN" altLang="en-US"/>
              <a:t>年大幅度下降，体现了我们国家应当以人为本、坚持安全发展的目标、方针。一直到</a:t>
            </a:r>
            <a:r>
              <a:rPr lang="en-US" altLang="zh-CN"/>
              <a:t>2019</a:t>
            </a:r>
            <a:r>
              <a:rPr lang="zh-CN" altLang="en-US"/>
              <a:t>年，我们国家</a:t>
            </a:r>
            <a:r>
              <a:rPr lang="en-US" altLang="zh-CN"/>
              <a:t>GDP</a:t>
            </a:r>
            <a:r>
              <a:rPr lang="zh-CN" altLang="en-US"/>
              <a:t>实现了</a:t>
            </a:r>
            <a:r>
              <a:rPr lang="en-US" altLang="zh-CN"/>
              <a:t>99</a:t>
            </a:r>
            <a:r>
              <a:rPr lang="zh-CN" altLang="en-US"/>
              <a:t>万亿多，临近</a:t>
            </a:r>
            <a:r>
              <a:rPr lang="en-US" altLang="zh-CN"/>
              <a:t>100</a:t>
            </a:r>
            <a:r>
              <a:rPr lang="zh-CN" altLang="en-US"/>
              <a:t>万亿，我们的安全生产死亡人数下降到了</a:t>
            </a:r>
            <a:r>
              <a:rPr lang="en-US" altLang="zh-CN"/>
              <a:t>3</a:t>
            </a:r>
            <a:r>
              <a:rPr lang="zh-CN" altLang="en-US"/>
              <a:t>万人以内。</a:t>
            </a:r>
            <a:endParaRPr lang="zh-CN" altLang="en-US"/>
          </a:p>
          <a:p>
            <a:r>
              <a:rPr lang="zh-CN" altLang="en-US"/>
              <a:t>应急管理部政策法规司副司长、一级巡视员邬燕云介绍,2020年全国生产安全事故死亡人数降至2.74万余人</a:t>
            </a:r>
            <a:endParaRPr lang="zh-CN" altLang="en-US"/>
          </a:p>
        </p:txBody>
      </p:sp>
      <p:sp>
        <p:nvSpPr>
          <p:cNvPr id="4" name="灯片编号占位符 3"/>
          <p:cNvSpPr>
            <a:spLocks noGrp="1"/>
          </p:cNvSpPr>
          <p:nvPr>
            <p:ph type="sldNum" sz="quarter" idx="5"/>
          </p:nvPr>
        </p:nvSpPr>
        <p:spPr/>
        <p:txBody>
          <a:bodyPr/>
          <a:p>
            <a:pPr>
              <a:defRPr/>
            </a:pPr>
            <a:fld id="{CB0A2B97-5336-4FF2-A721-69FBB5DE24E1}"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342900" indent="-342900">
              <a:lnSpc>
                <a:spcPct val="150000"/>
              </a:lnSpc>
              <a:spcBef>
                <a:spcPct val="20000"/>
              </a:spcBef>
              <a:buFont typeface="Arial" panose="020B0604020202020204" pitchFamily="34" charset="0"/>
              <a:buNone/>
            </a:pPr>
            <a:r>
              <a:rPr lang="zh-CN" altLang="en-US"/>
              <a:t>所以</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当前全国安全生产形势呈现</a:t>
            </a:r>
            <a:r>
              <a:rPr lang="zh-CN" altLang="en-US"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趋于好转的</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发展态势。那么</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2020</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年之后呢？随着</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2016</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年《中共中央 国务院关于推进安全生产领域改革发展的意见》、</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2018</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a:t>
            </a:r>
            <a:r>
              <a:rPr lang="zh-CN" altLang="en-US" dirty="0" smtClean="0">
                <a:latin typeface="微软雅黑" panose="020B0503020204020204" pitchFamily="34" charset="-122"/>
                <a:ea typeface="微软雅黑" panose="020B0503020204020204" pitchFamily="34" charset="-122"/>
                <a:sym typeface="+mn-ea"/>
              </a:rPr>
              <a:t>针对安全生产领域出台的第一部党内法规</a:t>
            </a:r>
            <a:r>
              <a:rPr lang="en-US" altLang="zh-CN"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地方党政领导干部安全生产责任制规定</a:t>
            </a:r>
            <a:r>
              <a:rPr lang="en-US" altLang="zh-CN"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en-US" altLang="zh-CN"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2020</a:t>
            </a:r>
            <a:r>
              <a:rPr lang="zh-CN" altLang="en-US"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年相继出台安全素养三年计划、安全监督检查三年计划，我们可以预见安全形势的好转。</a:t>
            </a:r>
            <a:endParaRPr lang="zh-CN" altLang="en-US"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4" name="灯片编号占位符 3"/>
          <p:cNvSpPr>
            <a:spLocks noGrp="1"/>
          </p:cNvSpPr>
          <p:nvPr>
            <p:ph type="sldNum" sz="quarter" idx="5"/>
          </p:nvPr>
        </p:nvSpPr>
        <p:spPr/>
        <p:txBody>
          <a:bodyPr/>
          <a:p>
            <a:pPr>
              <a:defRPr/>
            </a:pPr>
            <a:fld id="{CB0A2B97-5336-4FF2-A721-69FBB5DE24E1}"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提一下就好。这里可以讲下我们瑞安的安全生产状况。</a:t>
            </a:r>
            <a:endParaRPr lang="zh-CN" altLang="en-US"/>
          </a:p>
        </p:txBody>
      </p:sp>
      <p:sp>
        <p:nvSpPr>
          <p:cNvPr id="4" name="灯片编号占位符 3"/>
          <p:cNvSpPr>
            <a:spLocks noGrp="1"/>
          </p:cNvSpPr>
          <p:nvPr>
            <p:ph type="sldNum" sz="quarter" idx="5"/>
          </p:nvPr>
        </p:nvSpPr>
        <p:spPr/>
        <p:txBody>
          <a:bodyPr/>
          <a:p>
            <a:pPr>
              <a:defRPr/>
            </a:pPr>
            <a:fld id="{CB0A2B97-5336-4FF2-A721-69FBB5DE24E1}"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342900" indent="-342900">
              <a:lnSpc>
                <a:spcPct val="150000"/>
              </a:lnSpc>
              <a:spcBef>
                <a:spcPct val="20000"/>
              </a:spcBef>
              <a:buFont typeface="Arial" panose="020B0604020202020204" pitchFamily="34" charset="0"/>
              <a:buNone/>
            </a:pPr>
            <a:r>
              <a:rPr lang="zh-CN" altLang="en-US"/>
              <a:t>这里做个转折，尽管</a:t>
            </a:r>
            <a:r>
              <a:rPr lang="zh-CN" altLang="en-US"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全国安全生产形势总体稳定，但是当前</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当前，我国所处的时期：</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社会经济建设快速发展时期</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工业化、城镇化高速发展时期</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社会生产经营建设活动空前活跃时期</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各类生产经营建设单位迅速扩张时期</a:t>
            </a:r>
            <a:r>
              <a:rPr lang="en-US" altLang="zh-CN"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生产经营建设安全与生产矛盾凸显时期</a:t>
            </a:r>
            <a:endParaRPr lang="zh-CN" altLang="en-US">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安全生产面临空前繁重的任务！</a:t>
            </a:r>
            <a:endParaRPr lang="zh-CN" altLang="en-US"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endParaRPr lang="zh-CN" altLang="en-US" b="1" dirty="0">
              <a:solidFill>
                <a:srgbClr val="C00000"/>
              </a:solidFill>
              <a:latin typeface="微软雅黑" panose="020B0503020204020204" pitchFamily="34" charset="-122"/>
              <a:ea typeface="微软雅黑" panose="020B0503020204020204" pitchFamily="34" charset="-122"/>
            </a:endParaRPr>
          </a:p>
          <a:p>
            <a:endParaRPr lang="zh-CN" altLang="en-US"/>
          </a:p>
        </p:txBody>
      </p:sp>
      <p:sp>
        <p:nvSpPr>
          <p:cNvPr id="4" name="灯片编号占位符 3"/>
          <p:cNvSpPr>
            <a:spLocks noGrp="1"/>
          </p:cNvSpPr>
          <p:nvPr>
            <p:ph type="sldNum" sz="quarter" idx="5"/>
          </p:nvPr>
        </p:nvSpPr>
        <p:spPr/>
        <p:txBody>
          <a:bodyPr/>
          <a:p>
            <a:pPr>
              <a:defRPr/>
            </a:pPr>
            <a:fld id="{CB0A2B97-5336-4FF2-A721-69FBB5DE24E1}"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接下来我们通过事故回顾，重温下习近平总书记对安全生产的重要指示。</a:t>
            </a:r>
            <a:endParaRPr lang="zh-CN" altLang="en-US"/>
          </a:p>
        </p:txBody>
      </p:sp>
      <p:sp>
        <p:nvSpPr>
          <p:cNvPr id="4" name="灯片编号占位符 3"/>
          <p:cNvSpPr>
            <a:spLocks noGrp="1"/>
          </p:cNvSpPr>
          <p:nvPr>
            <p:ph type="sldNum" sz="quarter" idx="5"/>
          </p:nvPr>
        </p:nvSpPr>
        <p:spPr/>
        <p:txBody>
          <a:bodyPr/>
          <a:p>
            <a:pPr>
              <a:defRPr/>
            </a:pPr>
            <a:fld id="{CB0A2B97-5336-4FF2-A721-69FBB5DE24E1}"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4" Type="http://schemas.microsoft.com/office/2007/relationships/hdphoto" Target="../media/image33.wdp"/><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4" Type="http://schemas.microsoft.com/office/2007/relationships/hdphoto" Target="../media/image33.wdp"/><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hyperlink" Target="http://www.hunansafety.gov.cn/" TargetMode="Externa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microsoft.com/office/2007/relationships/hdphoto" Target="../media/image15.wdp"/><Relationship Id="rId6" Type="http://schemas.openxmlformats.org/officeDocument/2006/relationships/image" Target="../media/image14.png"/><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microsoft.com/office/2007/relationships/hdphoto" Target="../media/image15.wdp"/><Relationship Id="rId6" Type="http://schemas.openxmlformats.org/officeDocument/2006/relationships/image" Target="../media/image14.png"/><Relationship Id="rId5" Type="http://schemas.microsoft.com/office/2007/relationships/hdphoto" Target="../media/image13.wdp"/><Relationship Id="rId4" Type="http://schemas.openxmlformats.org/officeDocument/2006/relationships/image" Target="../media/image12.png"/><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2F2F2"/>
        </a:solidFill>
        <a:effectLst/>
      </p:bgPr>
    </p:bg>
    <p:spTree>
      <p:nvGrpSpPr>
        <p:cNvPr id="1" name=""/>
        <p:cNvGrpSpPr/>
        <p:nvPr/>
      </p:nvGrpSpPr>
      <p:grpSpPr>
        <a:xfrm>
          <a:off x="0" y="0"/>
          <a:ext cx="0" cy="0"/>
          <a:chOff x="0" y="0"/>
          <a:chExt cx="0" cy="0"/>
        </a:xfrm>
      </p:grpSpPr>
    </p:spTree>
  </p:cSld>
  <p:clrMapOvr>
    <a:masterClrMapping/>
  </p:clrMapOvr>
  <p:transition spd="med"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2729"/>
            <a:ext cx="2133600" cy="342900"/>
          </a:xfrm>
          <a:prstGeom prst="rect">
            <a:avLst/>
          </a:prstGeom>
        </p:spPr>
        <p:txBody>
          <a:bodyPr/>
          <a:lstStyle>
            <a:lvl1pPr>
              <a:defRPr/>
            </a:lvl1pPr>
          </a:lstStyle>
          <a:p>
            <a:pPr rtl="0">
              <a:defRPr/>
            </a:pPr>
            <a:fld id="{D8BA9D2B-CEE5-42A7-84E2-93B166C92245}" type="datetime1">
              <a:rPr lang="zh-CN" altLang="en-US">
                <a:solidFill>
                  <a:srgbClr val="000000"/>
                </a:solidFill>
              </a:rPr>
            </a:fld>
            <a:endParaRPr lang="en-US" altLang="zh-CN">
              <a:solidFill>
                <a:srgbClr val="000000"/>
              </a:solidFill>
              <a:sym typeface="MV Boli" panose="02000500030200090000" charset="0"/>
            </a:endParaRPr>
          </a:p>
        </p:txBody>
      </p:sp>
      <p:sp>
        <p:nvSpPr>
          <p:cNvPr id="3"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rtl="0">
              <a:defRPr/>
            </a:pPr>
            <a:endParaRPr lang="zh-CN" altLang="zh-CN">
              <a:solidFill>
                <a:srgbClr val="000000"/>
              </a:solidFill>
            </a:endParaRPr>
          </a:p>
        </p:txBody>
      </p:sp>
      <p:sp>
        <p:nvSpPr>
          <p:cNvPr id="4" name="Rectangle 6"/>
          <p:cNvSpPr>
            <a:spLocks noGrp="1" noChangeArrowheads="1"/>
          </p:cNvSpPr>
          <p:nvPr>
            <p:ph type="sldNum" sz="quarter" idx="12"/>
          </p:nvPr>
        </p:nvSpPr>
        <p:spPr>
          <a:xfrm>
            <a:off x="6553200" y="4682729"/>
            <a:ext cx="2133600" cy="342900"/>
          </a:xfrm>
          <a:prstGeom prst="rect">
            <a:avLst/>
          </a:prstGeom>
        </p:spPr>
        <p:txBody>
          <a:bodyPr/>
          <a:lstStyle>
            <a:lvl1pPr>
              <a:defRPr/>
            </a:lvl1pPr>
          </a:lstStyle>
          <a:p>
            <a:pPr rtl="0">
              <a:defRPr/>
            </a:pPr>
            <a:fld id="{087DADA2-17A1-41AA-89FD-87E32CA92170}" type="slidenum">
              <a:rPr lang="zh-CN" altLang="en-US">
                <a:solidFill>
                  <a:srgbClr val="000000"/>
                </a:solidFill>
              </a:rPr>
            </a:fld>
            <a:endParaRPr lang="en-US" altLang="zh-CN">
              <a:solidFill>
                <a:srgbClr val="000000"/>
              </a:solidFill>
              <a:sym typeface="MV Boli" panose="02000500030200090000" charset="0"/>
            </a:endParaRPr>
          </a:p>
        </p:txBody>
      </p:sp>
    </p:spTree>
  </p:cSld>
  <p:clrMapOvr>
    <a:masterClrMapping/>
  </p:clrMapOvr>
  <p:transition spd="med">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11" descr="21-02.png"/>
          <p:cNvPicPr>
            <a:picLocks noChangeAspect="1"/>
          </p:cNvPicPr>
          <p:nvPr userDrawn="1"/>
        </p:nvPicPr>
        <p:blipFill>
          <a:blip r:embed="rId2" cstate="print"/>
          <a:srcRect b="7085"/>
          <a:stretch>
            <a:fillRect/>
          </a:stretch>
        </p:blipFill>
        <p:spPr bwMode="auto">
          <a:xfrm>
            <a:off x="6950077" y="4156475"/>
            <a:ext cx="2193925" cy="987028"/>
          </a:xfrm>
          <a:prstGeom prst="rect">
            <a:avLst/>
          </a:prstGeom>
          <a:noFill/>
          <a:ln w="9525">
            <a:noFill/>
            <a:miter lim="800000"/>
            <a:headEnd/>
            <a:tailEnd/>
          </a:ln>
        </p:spPr>
      </p:pic>
      <p:pic>
        <p:nvPicPr>
          <p:cNvPr id="5" name="图片 8" descr="更快更智能_定稿-01.png"/>
          <p:cNvPicPr>
            <a:picLocks noChangeAspect="1"/>
          </p:cNvPicPr>
          <p:nvPr userDrawn="1"/>
        </p:nvPicPr>
        <p:blipFill>
          <a:blip r:embed="rId3" cstate="print"/>
          <a:srcRect l="46208" t="32112" r="17368" b="30740"/>
          <a:stretch>
            <a:fillRect/>
          </a:stretch>
        </p:blipFill>
        <p:spPr bwMode="auto">
          <a:xfrm>
            <a:off x="7720015" y="4817269"/>
            <a:ext cx="1368425" cy="239316"/>
          </a:xfrm>
          <a:prstGeom prst="rect">
            <a:avLst/>
          </a:prstGeom>
          <a:noFill/>
          <a:ln w="9525">
            <a:noFill/>
            <a:miter lim="800000"/>
            <a:headEnd/>
            <a:tailEnd/>
          </a:ln>
        </p:spPr>
      </p:pic>
      <p:pic>
        <p:nvPicPr>
          <p:cNvPr id="7" name="图片 7"/>
          <p:cNvPicPr>
            <a:picLocks noChangeAspect="1"/>
          </p:cNvPicPr>
          <p:nvPr userDrawn="1"/>
        </p:nvPicPr>
        <p:blipFill>
          <a:blip r:embed="rId4" cstate="print"/>
          <a:srcRect/>
          <a:stretch>
            <a:fillRect/>
          </a:stretch>
        </p:blipFill>
        <p:spPr bwMode="auto">
          <a:xfrm>
            <a:off x="260351" y="303610"/>
            <a:ext cx="2405063" cy="432197"/>
          </a:xfrm>
          <a:prstGeom prst="rect">
            <a:avLst/>
          </a:prstGeom>
          <a:noFill/>
          <a:ln w="9525">
            <a:noFill/>
            <a:miter lim="800000"/>
            <a:headEnd/>
            <a:tailEnd/>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4" name="图片 1"/>
          <p:cNvPicPr/>
          <p:nvPr userDrawn="1"/>
        </p:nvPicPr>
        <p:blipFill>
          <a:blip r:embed="rId2" cstate="print">
            <a:extLst>
              <a:ext uri="{28A0092B-C50C-407E-A947-70E740481C1C}">
                <a14:useLocalDpi xmlns:a14="http://schemas.microsoft.com/office/drawing/2010/main" val="0"/>
              </a:ext>
            </a:extLst>
          </a:blip>
          <a:srcRect l="59937" t="-26996" r="2" b="-2"/>
          <a:stretch>
            <a:fillRect/>
          </a:stretch>
        </p:blipFill>
        <p:spPr bwMode="auto">
          <a:xfrm>
            <a:off x="5553077" y="4925616"/>
            <a:ext cx="3159125"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p:nvPr userDrawn="1"/>
        </p:nvPicPr>
        <p:blipFill>
          <a:blip r:embed="rId2" cstate="print">
            <a:extLst>
              <a:ext uri="{28A0092B-C50C-407E-A947-70E740481C1C}">
                <a14:useLocalDpi xmlns:a14="http://schemas.microsoft.com/office/drawing/2010/main" val="0"/>
              </a:ext>
            </a:extLst>
          </a:blip>
          <a:srcRect l="55510" t="-27168" r="5737" b="171"/>
          <a:stretch>
            <a:fillRect/>
          </a:stretch>
        </p:blipFill>
        <p:spPr bwMode="auto">
          <a:xfrm>
            <a:off x="431800" y="4925616"/>
            <a:ext cx="3055938"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1801" y="557215"/>
            <a:ext cx="8280400" cy="3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 5"/>
          <p:cNvGrpSpPr/>
          <p:nvPr userDrawn="1"/>
        </p:nvGrpSpPr>
        <p:grpSpPr bwMode="auto">
          <a:xfrm>
            <a:off x="3689351" y="4875610"/>
            <a:ext cx="1765300" cy="138113"/>
            <a:chOff x="3419920" y="2266308"/>
            <a:chExt cx="1764056" cy="166892"/>
          </a:xfrm>
        </p:grpSpPr>
        <p:pic>
          <p:nvPicPr>
            <p:cNvPr id="8" name="图片 4" descr="未标题-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83979" y="2283730"/>
              <a:ext cx="899997" cy="14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descr="未标题-1.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19920" y="2266308"/>
              <a:ext cx="777246" cy="16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3" descr="天翼4G+logo - 副本-2.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08850" y="250034"/>
            <a:ext cx="1366838" cy="25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a:spLocks noChangeArrowheads="1"/>
          </p:cNvSpPr>
          <p:nvPr userDrawn="1"/>
        </p:nvSpPr>
        <p:spPr bwMode="auto">
          <a:xfrm>
            <a:off x="8316914" y="4839893"/>
            <a:ext cx="6826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defRPr/>
            </a:pPr>
            <a:fld id="{05A53C5F-82F6-4050-95C6-CFCD009BADAD}" type="slidenum">
              <a:rPr lang="zh-CN" altLang="en-US" sz="1050" smtClean="0"/>
            </a:fld>
            <a:endParaRPr lang="zh-CN" altLang="en-US" sz="1050"/>
          </a:p>
        </p:txBody>
      </p:sp>
      <p:sp>
        <p:nvSpPr>
          <p:cNvPr id="10" name="文本占位符 22"/>
          <p:cNvSpPr>
            <a:spLocks noGrp="1"/>
          </p:cNvSpPr>
          <p:nvPr>
            <p:ph type="body" sz="quarter" idx="10"/>
          </p:nvPr>
        </p:nvSpPr>
        <p:spPr>
          <a:xfrm>
            <a:off x="341868" y="123582"/>
            <a:ext cx="6534295" cy="432590"/>
          </a:xfrm>
          <a:prstGeom prst="rect">
            <a:avLst/>
          </a:prstGeom>
        </p:spPr>
        <p:txBody>
          <a:bodyPr anchor="ctr" anchorCtr="0"/>
          <a:lstStyle>
            <a:lvl1pPr marL="0" indent="0" algn="l">
              <a:buNone/>
              <a:defRPr sz="1800" b="1">
                <a:solidFill>
                  <a:srgbClr val="C00000"/>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endParaRPr lang="zh-CN" altLang="en-US" dirty="0"/>
          </a:p>
        </p:txBody>
      </p:sp>
      <p:sp>
        <p:nvSpPr>
          <p:cNvPr id="12" name="内容占位符 2"/>
          <p:cNvSpPr>
            <a:spLocks noGrp="1"/>
          </p:cNvSpPr>
          <p:nvPr>
            <p:ph idx="1"/>
          </p:nvPr>
        </p:nvSpPr>
        <p:spPr>
          <a:xfrm>
            <a:off x="457200" y="737596"/>
            <a:ext cx="4096818" cy="4050450"/>
          </a:xfrm>
          <a:prstGeom prst="rect">
            <a:avLst/>
          </a:prstGeom>
        </p:spPr>
        <p:txBody>
          <a:bodyPr/>
          <a:lstStyle>
            <a:lvl1pPr marL="171450" indent="-171450">
              <a:buClr>
                <a:srgbClr val="C00000"/>
              </a:buClr>
              <a:buSzPct val="100000"/>
              <a:buFont typeface="Wingdings" panose="05000000000000000000" pitchFamily="2" charset="2"/>
              <a:buChar char="n"/>
              <a:defRPr sz="1500">
                <a:latin typeface="等线" panose="02010600030101010101" pitchFamily="2" charset="-122"/>
                <a:ea typeface="等线" panose="02010600030101010101" pitchFamily="2" charset="-122"/>
              </a:defRPr>
            </a:lvl1pPr>
            <a:lvl2pPr marL="197485" indent="-197485">
              <a:buClr>
                <a:srgbClr val="C00000"/>
              </a:buClr>
              <a:buFont typeface="Arial" panose="020B0604020202020204" pitchFamily="34" charset="0"/>
              <a:buChar char="•"/>
              <a:defRPr sz="1350">
                <a:latin typeface="等线" panose="02010600030101010101" pitchFamily="2" charset="-122"/>
                <a:ea typeface="等线" panose="02010600030101010101" pitchFamily="2" charset="-122"/>
              </a:defRPr>
            </a:lvl2pPr>
            <a:lvl3pPr marL="405130" indent="-171450">
              <a:buClr>
                <a:srgbClr val="C00000"/>
              </a:buClr>
              <a:buSzPct val="80000"/>
              <a:buFont typeface="Wingdings" panose="05000000000000000000" pitchFamily="2" charset="2"/>
              <a:buChar char="p"/>
              <a:defRPr sz="1200">
                <a:latin typeface="等线" panose="02010600030101010101" pitchFamily="2" charset="-122"/>
                <a:ea typeface="等线" panose="02010600030101010101" pitchFamily="2" charset="-122"/>
              </a:defRPr>
            </a:lvl3pPr>
            <a:lvl4pPr marL="602615" indent="-171450">
              <a:defRPr sz="1050">
                <a:latin typeface="等线" panose="02010600030101010101" pitchFamily="2" charset="-122"/>
                <a:ea typeface="等线" panose="02010600030101010101" pitchFamily="2" charset="-122"/>
              </a:defRPr>
            </a:lvl4pPr>
            <a:lvl5pPr marL="738505" indent="-171450">
              <a:defRPr sz="1050">
                <a:latin typeface="等线" panose="02010600030101010101" pitchFamily="2" charset="-122"/>
                <a:ea typeface="等线" panose="02010600030101010101" pitchFamily="2"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椭圆 1"/>
          <p:cNvSpPr/>
          <p:nvPr/>
        </p:nvSpPr>
        <p:spPr>
          <a:xfrm rot="5400000">
            <a:off x="1791296" y="425648"/>
            <a:ext cx="2028825" cy="1177529"/>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7"/>
          <p:cNvSpPr/>
          <p:nvPr/>
        </p:nvSpPr>
        <p:spPr>
          <a:xfrm rot="5400000">
            <a:off x="2810471" y="584002"/>
            <a:ext cx="2345531" cy="1177529"/>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 name="椭圆 12"/>
          <p:cNvSpPr/>
          <p:nvPr/>
        </p:nvSpPr>
        <p:spPr>
          <a:xfrm rot="5400000">
            <a:off x="5323880" y="425648"/>
            <a:ext cx="2028825" cy="1177529"/>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5" name="椭圆 13"/>
          <p:cNvSpPr/>
          <p:nvPr/>
        </p:nvSpPr>
        <p:spPr>
          <a:xfrm rot="5400000">
            <a:off x="3987404" y="584597"/>
            <a:ext cx="2346722" cy="1177529"/>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6" name="弧形 5"/>
          <p:cNvSpPr/>
          <p:nvPr/>
        </p:nvSpPr>
        <p:spPr>
          <a:xfrm>
            <a:off x="2074069" y="-2513409"/>
            <a:ext cx="4995863" cy="4994672"/>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7" name="椭圆 6"/>
          <p:cNvSpPr/>
          <p:nvPr/>
        </p:nvSpPr>
        <p:spPr>
          <a:xfrm>
            <a:off x="4493419" y="2414588"/>
            <a:ext cx="157163" cy="1571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4346975" y="0"/>
            <a:ext cx="3967640" cy="3420380"/>
          </a:xfrm>
          <a:custGeom>
            <a:avLst/>
            <a:gdLst>
              <a:gd name="connsiteX0" fmla="*/ 0 w 3967640"/>
              <a:gd name="connsiteY0" fmla="*/ 0 h 3420380"/>
              <a:gd name="connsiteX1" fmla="*/ 3967640 w 3967640"/>
              <a:gd name="connsiteY1" fmla="*/ 0 h 3420380"/>
              <a:gd name="connsiteX2" fmla="*/ 1983820 w 3967640"/>
              <a:gd name="connsiteY2" fmla="*/ 3420380 h 3420380"/>
            </a:gdLst>
            <a:ahLst/>
            <a:cxnLst>
              <a:cxn ang="0">
                <a:pos x="connsiteX0" y="connsiteY0"/>
              </a:cxn>
              <a:cxn ang="0">
                <a:pos x="connsiteX1" y="connsiteY1"/>
              </a:cxn>
              <a:cxn ang="0">
                <a:pos x="connsiteX2" y="connsiteY2"/>
              </a:cxn>
            </a:cxnLst>
            <a:rect l="l" t="t" r="r" b="b"/>
            <a:pathLst>
              <a:path w="3967640" h="3420380">
                <a:moveTo>
                  <a:pt x="0" y="0"/>
                </a:moveTo>
                <a:lnTo>
                  <a:pt x="3967640" y="0"/>
                </a:lnTo>
                <a:lnTo>
                  <a:pt x="1983820" y="3420380"/>
                </a:lnTo>
                <a:close/>
              </a:path>
            </a:pathLst>
          </a:custGeom>
        </p:spPr>
        <p:txBody>
          <a:bodyPr wrap="square">
            <a:noAutofit/>
          </a:bodyPr>
          <a:lstStyle/>
          <a:p>
            <a:pPr marL="457200" marR="0" lvl="0" indent="-457200" algn="l" defTabSz="12192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zh-CN" altLang="en-US" sz="4265"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2" name="组合 1"/>
          <p:cNvGrpSpPr/>
          <p:nvPr/>
        </p:nvGrpSpPr>
        <p:grpSpPr>
          <a:xfrm>
            <a:off x="281525" y="0"/>
            <a:ext cx="105725" cy="721610"/>
            <a:chOff x="281524" y="0"/>
            <a:chExt cx="105725" cy="721610"/>
          </a:xfrm>
          <a:solidFill>
            <a:srgbClr val="DD272D"/>
          </a:solidFill>
        </p:grpSpPr>
        <p:sp>
          <p:nvSpPr>
            <p:cNvPr id="3" name="矩形 2"/>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5" name="组合 4"/>
          <p:cNvGrpSpPr/>
          <p:nvPr/>
        </p:nvGrpSpPr>
        <p:grpSpPr>
          <a:xfrm rot="10800000">
            <a:off x="8801756" y="4963098"/>
            <a:ext cx="105725" cy="180402"/>
            <a:chOff x="281524" y="0"/>
            <a:chExt cx="105725" cy="721610"/>
          </a:xfrm>
          <a:solidFill>
            <a:srgbClr val="1A7BAE"/>
          </a:solidFill>
        </p:grpSpPr>
        <p:sp>
          <p:nvSpPr>
            <p:cNvPr id="6" name="矩形 5"/>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2" name="组合 1"/>
          <p:cNvGrpSpPr/>
          <p:nvPr/>
        </p:nvGrpSpPr>
        <p:grpSpPr>
          <a:xfrm>
            <a:off x="281525" y="0"/>
            <a:ext cx="105725" cy="721610"/>
            <a:chOff x="281524" y="0"/>
            <a:chExt cx="105725" cy="721610"/>
          </a:xfrm>
          <a:solidFill>
            <a:srgbClr val="95BC49"/>
          </a:solidFill>
        </p:grpSpPr>
        <p:sp>
          <p:nvSpPr>
            <p:cNvPr id="3" name="矩形 2"/>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5" name="组合 4"/>
          <p:cNvGrpSpPr/>
          <p:nvPr/>
        </p:nvGrpSpPr>
        <p:grpSpPr>
          <a:xfrm rot="10800000">
            <a:off x="8801756" y="4963098"/>
            <a:ext cx="105725" cy="180402"/>
            <a:chOff x="281524" y="0"/>
            <a:chExt cx="105725" cy="721610"/>
          </a:xfrm>
          <a:solidFill>
            <a:srgbClr val="95BC49"/>
          </a:solidFill>
        </p:grpSpPr>
        <p:sp>
          <p:nvSpPr>
            <p:cNvPr id="6" name="矩形 5"/>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grpSp>
        <p:nvGrpSpPr>
          <p:cNvPr id="2" name="组合 1"/>
          <p:cNvGrpSpPr/>
          <p:nvPr/>
        </p:nvGrpSpPr>
        <p:grpSpPr>
          <a:xfrm>
            <a:off x="281525" y="0"/>
            <a:ext cx="105725" cy="721610"/>
            <a:chOff x="281524" y="0"/>
            <a:chExt cx="105725" cy="721610"/>
          </a:xfrm>
          <a:solidFill>
            <a:srgbClr val="FDA907"/>
          </a:solidFill>
        </p:grpSpPr>
        <p:sp>
          <p:nvSpPr>
            <p:cNvPr id="3" name="矩形 2"/>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5" name="组合 4"/>
          <p:cNvGrpSpPr/>
          <p:nvPr/>
        </p:nvGrpSpPr>
        <p:grpSpPr>
          <a:xfrm rot="10800000">
            <a:off x="8801756" y="4963098"/>
            <a:ext cx="105725" cy="180402"/>
            <a:chOff x="281524" y="0"/>
            <a:chExt cx="105725" cy="721610"/>
          </a:xfrm>
          <a:solidFill>
            <a:srgbClr val="FDA907"/>
          </a:solidFill>
        </p:grpSpPr>
        <p:sp>
          <p:nvSpPr>
            <p:cNvPr id="6" name="矩形 5"/>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566739" y="950914"/>
            <a:ext cx="6796087" cy="3690937"/>
          </a:xfrm>
          <a:prstGeom prst="rect">
            <a:avLst/>
          </a:prstGeom>
        </p:spPr>
        <p:txBody>
          <a:bodyPr/>
          <a:lstStyle/>
          <a:p>
            <a:pPr marL="457200" marR="0" lvl="0" indent="-457200" algn="l" defTabSz="12192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zh-CN" altLang="en-US" sz="4265" b="0" i="0" u="none" strike="noStrike" kern="1200" cap="none" spc="0" normalizeH="0" baseline="0" noProof="0">
              <a:ln>
                <a:noFill/>
              </a:ln>
              <a:solidFill>
                <a:schemeClr val="tx1"/>
              </a:solidFill>
              <a:effectLst/>
              <a:uLnTx/>
              <a:uFillTx/>
              <a:latin typeface="+mn-lt"/>
              <a:ea typeface="+mn-ea"/>
              <a:cs typeface="+mn-cs"/>
            </a:endParaRPr>
          </a:p>
        </p:txBody>
      </p:sp>
      <p:grpSp>
        <p:nvGrpSpPr>
          <p:cNvPr id="2" name="组合 1"/>
          <p:cNvGrpSpPr/>
          <p:nvPr/>
        </p:nvGrpSpPr>
        <p:grpSpPr>
          <a:xfrm>
            <a:off x="281525" y="0"/>
            <a:ext cx="105725" cy="721610"/>
            <a:chOff x="281524" y="0"/>
            <a:chExt cx="105725" cy="721610"/>
          </a:xfrm>
          <a:solidFill>
            <a:srgbClr val="BF3420"/>
          </a:solidFill>
        </p:grpSpPr>
        <p:sp>
          <p:nvSpPr>
            <p:cNvPr id="3" name="矩形 2"/>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 name="组合 4"/>
          <p:cNvGrpSpPr/>
          <p:nvPr/>
        </p:nvGrpSpPr>
        <p:grpSpPr>
          <a:xfrm rot="10800000">
            <a:off x="8801756" y="4963098"/>
            <a:ext cx="105725" cy="180402"/>
            <a:chOff x="281524" y="0"/>
            <a:chExt cx="105725" cy="721610"/>
          </a:xfrm>
          <a:solidFill>
            <a:srgbClr val="BF3420"/>
          </a:solidFill>
        </p:grpSpPr>
        <p:sp>
          <p:nvSpPr>
            <p:cNvPr id="7" name="矩形 6"/>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grpSp>
        <p:nvGrpSpPr>
          <p:cNvPr id="6146" name="组合 1"/>
          <p:cNvGrpSpPr/>
          <p:nvPr userDrawn="1"/>
        </p:nvGrpSpPr>
        <p:grpSpPr>
          <a:xfrm>
            <a:off x="161925" y="0"/>
            <a:ext cx="225029" cy="721519"/>
            <a:chOff x="161510" y="0"/>
            <a:chExt cx="225739" cy="721610"/>
          </a:xfrm>
        </p:grpSpPr>
        <p:sp>
          <p:nvSpPr>
            <p:cNvPr id="3" name="矩形 2"/>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147" name="组合 6"/>
          <p:cNvGrpSpPr/>
          <p:nvPr userDrawn="1"/>
        </p:nvGrpSpPr>
        <p:grpSpPr>
          <a:xfrm rot="10800000">
            <a:off x="8802291" y="4962525"/>
            <a:ext cx="225028" cy="180975"/>
            <a:chOff x="161510" y="0"/>
            <a:chExt cx="225739" cy="721610"/>
          </a:xfrm>
        </p:grpSpPr>
        <p:sp>
          <p:nvSpPr>
            <p:cNvPr id="8" name="矩形 7"/>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2"/>
          </p:nvPr>
        </p:nvSpPr>
        <p:spPr>
          <a:xfrm>
            <a:off x="457200" y="4767263"/>
            <a:ext cx="2133600" cy="273844"/>
          </a:xfrm>
          <a:prstGeom prst="rect">
            <a:avLst/>
          </a:prstGeom>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 name="页脚占位符 2"/>
          <p:cNvSpPr>
            <a:spLocks noGrp="1"/>
          </p:cNvSpPr>
          <p:nvPr>
            <p:ph type="ftr" sz="quarter" idx="3"/>
          </p:nvPr>
        </p:nvSpPr>
        <p:spPr>
          <a:xfrm>
            <a:off x="3124200" y="4767263"/>
            <a:ext cx="2895600" cy="273844"/>
          </a:xfrm>
          <a:prstGeom prst="rect">
            <a:avLst/>
          </a:prstGeom>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灯片编号占位符 3"/>
          <p:cNvSpPr>
            <a:spLocks noGrp="1"/>
          </p:cNvSpPr>
          <p:nvPr>
            <p:ph type="sldNum" sz="quarter" idx="4"/>
          </p:nvPr>
        </p:nvSpPr>
        <p:spPr>
          <a:xfrm>
            <a:off x="6553200" y="4767263"/>
            <a:ext cx="2133600" cy="273844"/>
          </a:xfrm>
          <a:prstGeom prst="rect">
            <a:avLst/>
          </a:prstGeom>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fld id="{0C913308-F349-4B6D-A68A-DD1791B4A57B}" type="slidenum">
              <a:rPr kumimoji="0" lang="zh-CN" altLang="en-US" sz="24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zh-CN" altLang="en-US"/>
          </a:p>
        </p:txBody>
      </p:sp>
      <p:sp>
        <p:nvSpPr>
          <p:cNvPr id="3" name="日期占位符 3"/>
          <p:cNvSpPr>
            <a:spLocks noGrp="1"/>
          </p:cNvSpPr>
          <p:nvPr>
            <p:ph type="dt" sz="half" idx="2"/>
          </p:nvPr>
        </p:nvSpPr>
        <p:spPr>
          <a:xfrm>
            <a:off x="628650" y="4767263"/>
            <a:ext cx="2057400" cy="273844"/>
          </a:xfrm>
          <a:prstGeom prst="rect">
            <a:avLst/>
          </a:prstGeom>
        </p:spPr>
        <p:txBody>
          <a:bodyPr/>
          <a:lstStyle>
            <a:lvl1pPr>
              <a:defRPr/>
            </a:lvl1pPr>
          </a:lstStyle>
          <a:p>
            <a:pPr marL="0" marR="0" lvl="0" indent="0" algn="l" defTabSz="1219200" rtl="0" eaLnBrk="1" fontAlgn="auto" latinLnBrk="0" hangingPunct="1">
              <a:lnSpc>
                <a:spcPct val="100000"/>
              </a:lnSpc>
              <a:spcBef>
                <a:spcPts val="0"/>
              </a:spcBef>
              <a:spcAft>
                <a:spcPts val="0"/>
              </a:spcAft>
              <a:buClrTx/>
              <a:buSzTx/>
              <a:buFontTx/>
              <a:buNone/>
              <a:defRPr/>
            </a:pPr>
            <a:fld id="{7B245973-2394-4DE9-8AD0-8D0AE4F31A72}" type="datetimeFigureOut">
              <a:rPr kumimoji="0" lang="zh-CN" altLang="en-US" sz="2400" b="0" i="0" u="none" strike="noStrike" kern="1200" cap="none" spc="0" normalizeH="0" baseline="0" noProof="0">
                <a:ln>
                  <a:noFill/>
                </a:ln>
                <a:solidFill>
                  <a:schemeClr val="tx1"/>
                </a:solidFill>
                <a:effectLst/>
                <a:uLnTx/>
                <a:uFillTx/>
                <a:latin typeface="+mn-lt"/>
                <a:ea typeface="+mn-ea"/>
                <a:cs typeface="+mn-cs"/>
              </a:rPr>
            </a:fld>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4"/>
          <p:cNvSpPr>
            <a:spLocks noGrp="1"/>
          </p:cNvSpPr>
          <p:nvPr>
            <p:ph type="ftr" sz="quarter" idx="3"/>
          </p:nvPr>
        </p:nvSpPr>
        <p:spPr>
          <a:xfrm>
            <a:off x="3028950" y="4767263"/>
            <a:ext cx="3086100" cy="273844"/>
          </a:xfrm>
          <a:prstGeom prst="rect">
            <a:avLst/>
          </a:prstGeom>
        </p:spPr>
        <p:txBody>
          <a:bodyPr/>
          <a:lstStyle>
            <a:lvl1pPr>
              <a:defRPr/>
            </a:lvl1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5"/>
          <p:cNvSpPr>
            <a:spLocks noGrp="1"/>
          </p:cNvSpPr>
          <p:nvPr>
            <p:ph type="sldNum" sz="quarter" idx="4"/>
          </p:nvPr>
        </p:nvSpPr>
        <p:spPr>
          <a:xfrm>
            <a:off x="6457950" y="4767263"/>
            <a:ext cx="2057400" cy="273844"/>
          </a:xfrm>
          <a:prstGeom prst="rect">
            <a:avLst/>
          </a:prstGeom>
        </p:spPr>
        <p:txBody>
          <a:bodyPr/>
          <a:lstStyle>
            <a:lvl1pPr>
              <a:defRPr/>
            </a:lvl1pPr>
          </a:lstStyle>
          <a:p>
            <a:pPr marL="0" marR="0" lvl="0" indent="0" algn="l" defTabSz="1219200" rtl="0" eaLnBrk="1" fontAlgn="auto" latinLnBrk="0" hangingPunct="1">
              <a:lnSpc>
                <a:spcPct val="100000"/>
              </a:lnSpc>
              <a:spcBef>
                <a:spcPts val="0"/>
              </a:spcBef>
              <a:spcAft>
                <a:spcPts val="0"/>
              </a:spcAft>
              <a:buClrTx/>
              <a:buSzTx/>
              <a:buFontTx/>
              <a:buNone/>
              <a:defRPr/>
            </a:pPr>
            <a:fld id="{15FB9453-4CCB-4EAE-8710-FF9F913BCD2A}" type="slidenum">
              <a:rPr kumimoji="0" lang="zh-CN" altLang="en-US" sz="2400" b="0" i="0" u="none" strike="noStrike" kern="1200" cap="none" spc="0" normalizeH="0" baseline="0" noProof="0">
                <a:ln>
                  <a:noFill/>
                </a:ln>
                <a:solidFill>
                  <a:schemeClr val="tx1"/>
                </a:solidFill>
                <a:effectLst/>
                <a:uLnTx/>
                <a:uFillTx/>
                <a:latin typeface="+mn-lt"/>
                <a:ea typeface="+mn-ea"/>
                <a:cs typeface="+mn-cs"/>
              </a:rPr>
            </a:fld>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FFFAF0"/>
        </a:solidFill>
        <a:effectLst/>
      </p:bgPr>
    </p:bg>
    <p:spTree>
      <p:nvGrpSpPr>
        <p:cNvPr id="1" name=""/>
        <p:cNvGrpSpPr/>
        <p:nvPr/>
      </p:nvGrpSpPr>
      <p:grpSpPr>
        <a:xfrm>
          <a:off x="0" y="0"/>
          <a:ext cx="0" cy="0"/>
          <a:chOff x="0" y="0"/>
          <a:chExt cx="0" cy="0"/>
        </a:xfrm>
      </p:grpSpPr>
      <p:pic>
        <p:nvPicPr>
          <p:cNvPr id="5122" name="图片 3"/>
          <p:cNvPicPr>
            <a:picLocks noChangeAspect="1"/>
          </p:cNvPicPr>
          <p:nvPr userDrawn="1"/>
        </p:nvPicPr>
        <p:blipFill>
          <a:blip r:embed="rId2"/>
          <a:stretch>
            <a:fillRect/>
          </a:stretch>
        </p:blipFill>
        <p:spPr>
          <a:xfrm>
            <a:off x="0" y="0"/>
            <a:ext cx="9144000" cy="5143500"/>
          </a:xfrm>
          <a:prstGeom prst="rect">
            <a:avLst/>
          </a:prstGeom>
          <a:noFill/>
          <a:ln w="9525">
            <a:noFill/>
          </a:ln>
        </p:spPr>
      </p:pic>
    </p:spTree>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2729"/>
            <a:ext cx="2133600" cy="342900"/>
          </a:xfrm>
          <a:prstGeom prst="rect">
            <a:avLst/>
          </a:prstGeom>
        </p:spPr>
        <p:txBody>
          <a:bodyPr/>
          <a:lstStyle>
            <a:lvl1pPr>
              <a:defRPr/>
            </a:lvl1pPr>
          </a:lstStyle>
          <a:p>
            <a:pPr rtl="0">
              <a:defRPr/>
            </a:pPr>
            <a:fld id="{D8BA9D2B-CEE5-42A7-84E2-93B166C92245}" type="datetime1">
              <a:rPr lang="zh-CN" altLang="en-US">
                <a:solidFill>
                  <a:srgbClr val="000000"/>
                </a:solidFill>
              </a:rPr>
            </a:fld>
            <a:endParaRPr lang="en-US" altLang="zh-CN">
              <a:solidFill>
                <a:srgbClr val="000000"/>
              </a:solidFill>
              <a:sym typeface="MV Boli" panose="02000500030200090000" charset="0"/>
            </a:endParaRPr>
          </a:p>
        </p:txBody>
      </p:sp>
      <p:sp>
        <p:nvSpPr>
          <p:cNvPr id="3"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rtl="0">
              <a:defRPr/>
            </a:pPr>
            <a:endParaRPr lang="zh-CN" altLang="zh-CN">
              <a:solidFill>
                <a:srgbClr val="000000"/>
              </a:solidFill>
            </a:endParaRPr>
          </a:p>
        </p:txBody>
      </p:sp>
      <p:sp>
        <p:nvSpPr>
          <p:cNvPr id="4" name="Rectangle 6"/>
          <p:cNvSpPr>
            <a:spLocks noGrp="1" noChangeArrowheads="1"/>
          </p:cNvSpPr>
          <p:nvPr>
            <p:ph type="sldNum" sz="quarter" idx="12"/>
          </p:nvPr>
        </p:nvSpPr>
        <p:spPr>
          <a:xfrm>
            <a:off x="6553200" y="4682729"/>
            <a:ext cx="2133600" cy="342900"/>
          </a:xfrm>
          <a:prstGeom prst="rect">
            <a:avLst/>
          </a:prstGeom>
        </p:spPr>
        <p:txBody>
          <a:bodyPr/>
          <a:lstStyle>
            <a:lvl1pPr>
              <a:defRPr/>
            </a:lvl1pPr>
          </a:lstStyle>
          <a:p>
            <a:pPr rtl="0">
              <a:defRPr/>
            </a:pPr>
            <a:fld id="{087DADA2-17A1-41AA-89FD-87E32CA92170}" type="slidenum">
              <a:rPr lang="zh-CN" altLang="en-US">
                <a:solidFill>
                  <a:srgbClr val="000000"/>
                </a:solidFill>
              </a:rPr>
            </a:fld>
            <a:endParaRPr lang="en-US" altLang="zh-CN">
              <a:solidFill>
                <a:srgbClr val="000000"/>
              </a:solidFill>
              <a:sym typeface="MV Boli" panose="02000500030200090000" charset="0"/>
            </a:endParaRPr>
          </a:p>
        </p:txBody>
      </p:sp>
    </p:spTree>
  </p:cSld>
  <p:clrMapOvr>
    <a:masterClrMapping/>
  </p:clrMapOvr>
  <p:transition spd="med">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1815" y="964412"/>
            <a:ext cx="8229600" cy="857250"/>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071813" y="4767263"/>
            <a:ext cx="2895600"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0" y="4820842"/>
            <a:ext cx="2135188" cy="275034"/>
          </a:xfrm>
        </p:spPr>
        <p:txBody>
          <a:bodyPr/>
          <a:lstStyle>
            <a:lvl1pPr>
              <a:defRPr/>
            </a:lvl1pPr>
          </a:lstStyle>
          <a:p>
            <a:pPr>
              <a:defRPr/>
            </a:pPr>
            <a:fld id="{743805BA-3CE1-44D3-9643-A3049D7C6468}" type="slidenum">
              <a:rPr lang="zh-CN" altLang="en-US"/>
            </a:fld>
            <a:endParaRPr lang="en-US" altLang="zh-CN"/>
          </a:p>
        </p:txBody>
      </p:sp>
    </p:spTree>
  </p:cSld>
  <p:clrMapOvr>
    <a:masterClrMapping/>
  </p:clrMapOvr>
  <p:transition spd="med">
    <p:push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1815" y="964412"/>
            <a:ext cx="8229600" cy="857250"/>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071813" y="4767263"/>
            <a:ext cx="2895600"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0" y="4820842"/>
            <a:ext cx="2135188" cy="275034"/>
          </a:xfrm>
        </p:spPr>
        <p:txBody>
          <a:bodyPr/>
          <a:lstStyle>
            <a:lvl1pPr>
              <a:defRPr/>
            </a:lvl1pPr>
          </a:lstStyle>
          <a:p>
            <a:pPr>
              <a:defRPr/>
            </a:pPr>
            <a:fld id="{743805BA-3CE1-44D3-9643-A3049D7C6468}" type="slidenum">
              <a:rPr lang="zh-CN" altLang="en-US"/>
            </a:fld>
            <a:endParaRPr lang="en-US" altLang="zh-CN"/>
          </a:p>
        </p:txBody>
      </p:sp>
    </p:spTree>
  </p:cSld>
  <p:clrMapOvr>
    <a:masterClrMapping/>
  </p:clrMapOvr>
  <p:transition spd="med">
    <p:push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
        <p:nvSpPr>
          <p:cNvPr id="2" name="TextBox 14"/>
          <p:cNvSpPr txBox="1"/>
          <p:nvPr/>
        </p:nvSpPr>
        <p:spPr>
          <a:xfrm>
            <a:off x="4756639" y="4907058"/>
            <a:ext cx="4286250" cy="204470"/>
          </a:xfrm>
          <a:prstGeom prst="rect">
            <a:avLst/>
          </a:prstGeom>
          <a:noFill/>
        </p:spPr>
        <p:txBody>
          <a:bodyPr lIns="66919" tIns="33459" rIns="66919" bIns="33459">
            <a:spAutoFit/>
          </a:bodyPr>
          <a:lstStyle/>
          <a:p>
            <a:pPr fontAlgn="auto">
              <a:spcBef>
                <a:spcPts val="0"/>
              </a:spcBef>
              <a:spcAft>
                <a:spcPts val="0"/>
              </a:spcAft>
              <a:defRPr/>
            </a:pPr>
            <a:r>
              <a:rPr lang="zh-CN" altLang="en-US" sz="900" spc="98" dirty="0">
                <a:solidFill>
                  <a:prstClr val="white">
                    <a:lumMod val="75000"/>
                  </a:prstClr>
                </a:solidFill>
                <a:latin typeface="Georgia" panose="02040502050405020303"/>
                <a:ea typeface="黑体" panose="02010609060101010101" charset="-122"/>
              </a:rPr>
              <a:t>国家安全生产监督管理总局化学品登记中心</a:t>
            </a:r>
            <a:r>
              <a:rPr lang="en-US" altLang="zh-CN" sz="900" dirty="0">
                <a:solidFill>
                  <a:prstClr val="white">
                    <a:lumMod val="75000"/>
                  </a:prstClr>
                </a:solidFill>
                <a:latin typeface="Georgia" panose="02040502050405020303"/>
                <a:ea typeface="黑体" panose="02010609060101010101" charset="-122"/>
              </a:rPr>
              <a:t> 2011</a:t>
            </a:r>
            <a:r>
              <a:rPr lang="zh-CN" altLang="en-US" sz="900" dirty="0">
                <a:solidFill>
                  <a:prstClr val="white">
                    <a:lumMod val="75000"/>
                  </a:prstClr>
                </a:solidFill>
                <a:latin typeface="Georgia" panose="02040502050405020303"/>
                <a:ea typeface="黑体" panose="02010609060101010101" charset="-122"/>
              </a:rPr>
              <a:t>版权所有</a:t>
            </a:r>
            <a:r>
              <a:rPr lang="zh-CN" altLang="en-US" sz="900" spc="137" dirty="0">
                <a:solidFill>
                  <a:prstClr val="white">
                    <a:lumMod val="75000"/>
                  </a:prstClr>
                </a:solidFill>
                <a:latin typeface="Georgia" panose="02040502050405020303"/>
                <a:ea typeface="黑体" panose="02010609060101010101" charset="-122"/>
              </a:rPr>
              <a:t>  </a:t>
            </a:r>
            <a:endParaRPr lang="zh-CN" altLang="en-US" sz="900" spc="137" dirty="0">
              <a:solidFill>
                <a:prstClr val="white">
                  <a:lumMod val="75000"/>
                </a:prstClr>
              </a:solidFill>
              <a:latin typeface="Georgia" panose="02040502050405020303"/>
              <a:ea typeface="黑体" panose="02010609060101010101" charset="-122"/>
            </a:endParaRPr>
          </a:p>
        </p:txBody>
      </p:sp>
      <p:cxnSp>
        <p:nvCxnSpPr>
          <p:cNvPr id="3" name="直接连接符 2"/>
          <p:cNvCxnSpPr/>
          <p:nvPr/>
        </p:nvCxnSpPr>
        <p:spPr>
          <a:xfrm>
            <a:off x="213947" y="428625"/>
            <a:ext cx="7787054" cy="1165"/>
          </a:xfrm>
          <a:prstGeom prst="line">
            <a:avLst/>
          </a:prstGeom>
          <a:ln w="12700" cmpd="sng">
            <a:solidFill>
              <a:srgbClr val="2C7FDA"/>
            </a:solidFill>
          </a:ln>
        </p:spPr>
        <p:style>
          <a:lnRef idx="1">
            <a:schemeClr val="accent1"/>
          </a:lnRef>
          <a:fillRef idx="0">
            <a:schemeClr val="accent1"/>
          </a:fillRef>
          <a:effectRef idx="0">
            <a:schemeClr val="accent1"/>
          </a:effectRef>
          <a:fontRef idx="minor">
            <a:schemeClr val="tx1"/>
          </a:fontRef>
        </p:style>
      </p:cxnSp>
      <p:pic>
        <p:nvPicPr>
          <p:cNvPr id="4" name="图片 5" descr="image0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65074" y="107156"/>
            <a:ext cx="1307123" cy="58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Grp="1" noChangeArrowheads="1"/>
          </p:cNvSpPr>
          <p:nvPr>
            <p:ph type="dt" sz="half" idx="10"/>
          </p:nvPr>
        </p:nvSpPr>
        <p:spPr>
          <a:xfrm>
            <a:off x="457200" y="4683428"/>
            <a:ext cx="2133600" cy="357575"/>
          </a:xfrm>
        </p:spPr>
        <p:txBody>
          <a:bodyPr/>
          <a:lstStyle>
            <a:lvl1pPr eaLnBrk="0" hangingPunct="0">
              <a:defRPr sz="1040">
                <a:latin typeface="Arial" panose="020B0604020202020204" pitchFamily="34" charset="0"/>
                <a:ea typeface="宋体" panose="02010600030101010101" pitchFamily="2" charset="-122"/>
              </a:defRPr>
            </a:lvl1pPr>
          </a:lstStyle>
          <a:p>
            <a:pPr>
              <a:defRPr/>
            </a:pPr>
            <a:fld id="{E015B380-BC78-4451-B16B-0052E337E284}" type="datetimeFigureOut">
              <a:rPr lang="zh-CN" altLang="en-US"/>
            </a:fld>
            <a:endParaRPr lang="en-US" altLang="zh-CN"/>
          </a:p>
        </p:txBody>
      </p:sp>
      <p:sp>
        <p:nvSpPr>
          <p:cNvPr id="6" name="Rectangle 10"/>
          <p:cNvSpPr>
            <a:spLocks noGrp="1" noChangeArrowheads="1"/>
          </p:cNvSpPr>
          <p:nvPr>
            <p:ph type="ftr" sz="quarter" idx="11"/>
          </p:nvPr>
        </p:nvSpPr>
        <p:spPr>
          <a:xfrm>
            <a:off x="3124200" y="4683428"/>
            <a:ext cx="2895600" cy="357575"/>
          </a:xfrm>
        </p:spPr>
        <p:txBody>
          <a:bodyPr/>
          <a:lstStyle>
            <a:lvl1pPr algn="ctr" eaLnBrk="0" hangingPunct="0">
              <a:defRPr sz="1040">
                <a:latin typeface="Arial" panose="020B0604020202020204" pitchFamily="34" charset="0"/>
                <a:ea typeface="宋体" panose="02010600030101010101" pitchFamily="2" charset="-122"/>
              </a:defRPr>
            </a:lvl1pPr>
          </a:lstStyle>
          <a:p>
            <a:pPr>
              <a:defRPr/>
            </a:pPr>
            <a:endParaRPr lang="en-US" altLang="zh-CN"/>
          </a:p>
        </p:txBody>
      </p:sp>
      <p:sp>
        <p:nvSpPr>
          <p:cNvPr id="7" name="Rectangle 11"/>
          <p:cNvSpPr>
            <a:spLocks noGrp="1" noChangeArrowheads="1"/>
          </p:cNvSpPr>
          <p:nvPr>
            <p:ph type="sldNum" sz="quarter" idx="12"/>
          </p:nvPr>
        </p:nvSpPr>
        <p:spPr>
          <a:xfrm>
            <a:off x="6553200" y="4683428"/>
            <a:ext cx="2133600" cy="357575"/>
          </a:xfrm>
        </p:spPr>
        <p:txBody>
          <a:bodyPr/>
          <a:lstStyle>
            <a:lvl1pPr eaLnBrk="0" hangingPunct="0">
              <a:defRPr>
                <a:latin typeface="Arial" panose="020B0604020202020204" pitchFamily="34" charset="0"/>
              </a:defRPr>
            </a:lvl1pPr>
          </a:lstStyle>
          <a:p>
            <a:fld id="{01BD1F2C-C77C-41D4-97EF-2A42D063DC22}" type="slidenum">
              <a:rPr lang="zh-CN" altLang="en-US">
                <a:solidFill>
                  <a:srgbClr val="8CADAE">
                    <a:shade val="75000"/>
                  </a:srgbClr>
                </a:solidFill>
              </a:rPr>
            </a:fld>
            <a:endParaRPr lang="en-US" altLang="zh-CN">
              <a:solidFill>
                <a:srgbClr val="8CADAE">
                  <a:shade val="75000"/>
                </a:srgbClr>
              </a:solidFill>
            </a:endParaRPr>
          </a:p>
        </p:txBody>
      </p:sp>
    </p:spTree>
  </p:cSld>
  <p:clrMapOvr>
    <a:masterClrMapping/>
  </p:clrMapOvr>
  <p:transition spd="med">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74675" y="228602"/>
            <a:ext cx="8001000" cy="912019"/>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66738" y="1314450"/>
            <a:ext cx="3924300" cy="3200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3439" y="1314450"/>
            <a:ext cx="3924300" cy="3200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6"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7"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3956C8AB-B34E-49AE-AE9E-0D9F25FA826B}" type="slidenum">
              <a:rPr lang="zh-CN" altLang="en-US"/>
            </a:fld>
            <a:endParaRPr lang="en-US" altLang="zh-CN"/>
          </a:p>
        </p:txBody>
      </p:sp>
    </p:spTree>
  </p:cSld>
  <p:clrMapOvr>
    <a:masterClrMapping/>
  </p:clrMapOvr>
  <p:transition spd="med">
    <p:push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8360"/>
            <a:ext cx="8229600" cy="854869"/>
          </a:xfrm>
          <a:prstGeom prst="rect">
            <a:avLst/>
          </a:prstGeom>
        </p:spPr>
        <p:txBody>
          <a:bodyPr/>
          <a:lstStyle/>
          <a:p>
            <a:r>
              <a:rPr lang="zh-CN" altLang="en-US" noProof="1" smtClean="0"/>
              <a:t>单击此处编辑母版标题样式</a:t>
            </a:r>
            <a:endParaRPr lang="zh-CN" altLang="en-US" noProof="1"/>
          </a:p>
        </p:txBody>
      </p:sp>
      <p:sp>
        <p:nvSpPr>
          <p:cNvPr id="3" name="Rectangle 4"/>
          <p:cNvSpPr>
            <a:spLocks noGrp="1" noChangeArrowheads="1"/>
          </p:cNvSpPr>
          <p:nvPr>
            <p:ph type="dt" sz="half" idx="10"/>
          </p:nvPr>
        </p:nvSpPr>
        <p:spPr>
          <a:xfrm>
            <a:off x="457200" y="4682729"/>
            <a:ext cx="2133600" cy="342900"/>
          </a:xfrm>
          <a:prstGeom prst="rect">
            <a:avLst/>
          </a:prstGeom>
        </p:spPr>
        <p:txBody>
          <a:bodyPr/>
          <a:lstStyle>
            <a:lvl1pPr>
              <a:defRPr/>
            </a:lvl1pPr>
          </a:lstStyle>
          <a:p>
            <a:pPr>
              <a:defRPr/>
            </a:pPr>
            <a:fld id="{966BD1DC-A140-4514-AE48-92F1393A650A}" type="datetime1">
              <a:rPr lang="zh-CN" altLang="en-US"/>
            </a:fld>
            <a:endParaRPr lang="en-US" altLang="zh-CN" sz="1800">
              <a:solidFill>
                <a:srgbClr val="000000"/>
              </a:solidFill>
              <a:sym typeface="Garamond" panose="02020404030301010803" pitchFamily="18" charset="0"/>
            </a:endParaRPr>
          </a:p>
        </p:txBody>
      </p:sp>
      <p:sp>
        <p:nvSpPr>
          <p:cNvPr id="4"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xfrm>
            <a:off x="6553200" y="4682729"/>
            <a:ext cx="2133600" cy="342900"/>
          </a:xfrm>
          <a:prstGeom prst="rect">
            <a:avLst/>
          </a:prstGeom>
        </p:spPr>
        <p:txBody>
          <a:bodyPr/>
          <a:lstStyle>
            <a:lvl1pPr>
              <a:defRPr/>
            </a:lvl1pPr>
          </a:lstStyle>
          <a:p>
            <a:pPr>
              <a:defRPr/>
            </a:pPr>
            <a:fld id="{DDC10F85-52B1-4CE2-A002-9EC41FDBBAE2}" type="slidenum">
              <a:rPr lang="zh-CN" altLang="en-US"/>
            </a:fld>
            <a:endParaRPr lang="en-US" altLang="zh-CN" sz="1800">
              <a:solidFill>
                <a:srgbClr val="000000"/>
              </a:solidFill>
              <a:sym typeface="Garamond" panose="02020404030301010803" pitchFamily="18" charset="0"/>
            </a:endParaRPr>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009445" y="2480528"/>
            <a:ext cx="7117180" cy="1102520"/>
          </a:xfrm>
        </p:spPr>
        <p:txBody>
          <a:bodyPr anchor="b"/>
          <a:lstStyle>
            <a:lvl1pPr>
              <a:defRPr sz="2070"/>
            </a:lvl1pPr>
          </a:lstStyle>
          <a:p>
            <a:r>
              <a:rPr lang="zh-CN" altLang="en-US" smtClean="0"/>
              <a:t>单击此处编辑母版标题样式</a:t>
            </a:r>
            <a:endParaRPr lang="en-US"/>
          </a:p>
        </p:txBody>
      </p:sp>
      <p:sp>
        <p:nvSpPr>
          <p:cNvPr id="3" name="Subtitle 2"/>
          <p:cNvSpPr>
            <a:spLocks noGrp="1"/>
          </p:cNvSpPr>
          <p:nvPr>
            <p:ph type="subTitle" idx="1"/>
          </p:nvPr>
        </p:nvSpPr>
        <p:spPr>
          <a:xfrm>
            <a:off x="1009445" y="3583043"/>
            <a:ext cx="7117180" cy="646065"/>
          </a:xfrm>
        </p:spPr>
        <p:txBody>
          <a:bodyPr anchor="t">
            <a:normAutofit/>
          </a:bodyPr>
          <a:lstStyle>
            <a:lvl1pPr marL="0" indent="0" algn="l">
              <a:buNone/>
              <a:defRPr sz="1035">
                <a:solidFill>
                  <a:schemeClr val="tx2"/>
                </a:solidFill>
              </a:defRPr>
            </a:lvl1pPr>
            <a:lvl2pPr marL="236220" indent="0" algn="ctr">
              <a:buNone/>
              <a:defRPr>
                <a:solidFill>
                  <a:schemeClr val="tx1">
                    <a:tint val="75000"/>
                  </a:schemeClr>
                </a:solidFill>
              </a:defRPr>
            </a:lvl2pPr>
            <a:lvl3pPr marL="472440" indent="0" algn="ctr">
              <a:buNone/>
              <a:defRPr>
                <a:solidFill>
                  <a:schemeClr val="tx1">
                    <a:tint val="75000"/>
                  </a:schemeClr>
                </a:solidFill>
              </a:defRPr>
            </a:lvl3pPr>
            <a:lvl4pPr marL="708660" indent="0" algn="ctr">
              <a:buNone/>
              <a:defRPr>
                <a:solidFill>
                  <a:schemeClr val="tx1">
                    <a:tint val="75000"/>
                  </a:schemeClr>
                </a:solidFill>
              </a:defRPr>
            </a:lvl4pPr>
            <a:lvl5pPr marL="944880" indent="0" algn="ctr">
              <a:buNone/>
              <a:defRPr>
                <a:solidFill>
                  <a:schemeClr val="tx1">
                    <a:tint val="75000"/>
                  </a:schemeClr>
                </a:solidFill>
              </a:defRPr>
            </a:lvl5pPr>
            <a:lvl6pPr marL="1181100" indent="0" algn="ctr">
              <a:buNone/>
              <a:defRPr>
                <a:solidFill>
                  <a:schemeClr val="tx1">
                    <a:tint val="75000"/>
                  </a:schemeClr>
                </a:solidFill>
              </a:defRPr>
            </a:lvl6pPr>
            <a:lvl7pPr marL="1417320" indent="0" algn="ctr">
              <a:buNone/>
              <a:defRPr>
                <a:solidFill>
                  <a:schemeClr val="tx1">
                    <a:tint val="75000"/>
                  </a:schemeClr>
                </a:solidFill>
              </a:defRPr>
            </a:lvl7pPr>
            <a:lvl8pPr marL="1653540" indent="0" algn="ctr">
              <a:buNone/>
              <a:defRPr>
                <a:solidFill>
                  <a:schemeClr val="tx1">
                    <a:tint val="75000"/>
                  </a:schemeClr>
                </a:solidFill>
              </a:defRPr>
            </a:lvl8pPr>
            <a:lvl9pPr marL="1889125" indent="0" algn="ctr">
              <a:buNone/>
              <a:defRPr>
                <a:solidFill>
                  <a:schemeClr val="tx1">
                    <a:tint val="75000"/>
                  </a:schemeClr>
                </a:solidFill>
              </a:defRPr>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lvl1pPr fontAlgn="base">
              <a:spcBef>
                <a:spcPct val="0"/>
              </a:spcBef>
              <a:spcAft>
                <a:spcPct val="0"/>
              </a:spcAft>
              <a:buClr>
                <a:srgbClr val="ED4600"/>
              </a:buClr>
              <a:defRPr i="1">
                <a:latin typeface="黑体" panose="02010609060101010101" charset="-122"/>
                <a:ea typeface="宋体" panose="02010600030101010101" pitchFamily="2" charset="-122"/>
              </a:defRPr>
            </a:lvl1pPr>
          </a:lstStyle>
          <a:p>
            <a:pPr>
              <a:defRPr/>
            </a:pPr>
            <a:fld id="{B2ACD053-F3D3-4C18-8375-E7B734ADEAE2}" type="datetimeFigureOut">
              <a:rPr lang="zh-CN" altLang="en-US"/>
            </a:fld>
            <a:endParaRPr lang="zh-CN" altLang="en-US"/>
          </a:p>
        </p:txBody>
      </p:sp>
      <p:sp>
        <p:nvSpPr>
          <p:cNvPr id="5" name="Footer Placeholder 4"/>
          <p:cNvSpPr>
            <a:spLocks noGrp="1"/>
          </p:cNvSpPr>
          <p:nvPr>
            <p:ph type="ftr" sz="quarter" idx="11"/>
          </p:nvPr>
        </p:nvSpPr>
        <p:spPr/>
        <p:txBody>
          <a:bodyPr/>
          <a:lstStyle>
            <a:lvl1pPr fontAlgn="base">
              <a:spcBef>
                <a:spcPct val="0"/>
              </a:spcBef>
              <a:spcAft>
                <a:spcPct val="0"/>
              </a:spcAft>
              <a:buClr>
                <a:srgbClr val="ED4600"/>
              </a:buClr>
              <a:defRPr i="1">
                <a:latin typeface="黑体" panose="02010609060101010101" charset="-122"/>
                <a:ea typeface="宋体" panose="02010600030101010101" pitchFamily="2" charset="-122"/>
              </a:defRPr>
            </a:lvl1pPr>
          </a:lstStyle>
          <a:p>
            <a:pPr>
              <a:defRPr/>
            </a:pPr>
            <a:endParaRPr lang="zh-CN"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buClr>
                <a:srgbClr val="ED4600"/>
              </a:buClr>
              <a:defRPr i="1">
                <a:latin typeface="黑体" panose="02010609060101010101" charset="-122"/>
                <a:ea typeface="宋体" panose="02010600030101010101" pitchFamily="2" charset="-122"/>
              </a:defRPr>
            </a:lvl1pPr>
          </a:lstStyle>
          <a:p>
            <a:pPr>
              <a:defRPr/>
            </a:pPr>
            <a:fld id="{DE880FB2-763D-4827-B3B1-0586E0DECEA0}" type="slidenum">
              <a:rPr lang="zh-CN" altLang="en-US"/>
            </a:fld>
            <a:endParaRPr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1814" y="964406"/>
            <a:ext cx="8229600" cy="85725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noChangeArrowheads="1"/>
          </p:cNvSpPr>
          <p:nvPr>
            <p:ph type="dt" sz="half" idx="10"/>
          </p:nvPr>
        </p:nvSpPr>
        <p:spPr>
          <a:xfrm>
            <a:off x="300039" y="4767263"/>
            <a:ext cx="2135187" cy="273844"/>
          </a:xfrm>
        </p:spPr>
        <p:txBody>
          <a:bodyPr/>
          <a:lstStyle>
            <a:lvl1pPr>
              <a:defRPr/>
            </a:lvl1pPr>
          </a:lstStyle>
          <a:p>
            <a:pPr>
              <a:defRPr/>
            </a:pPr>
            <a:endParaRPr lang="en-US"/>
          </a:p>
        </p:txBody>
      </p:sp>
      <p:sp>
        <p:nvSpPr>
          <p:cNvPr id="5" name="页脚占位符 4"/>
          <p:cNvSpPr>
            <a:spLocks noGrp="1" noChangeArrowheads="1"/>
          </p:cNvSpPr>
          <p:nvPr>
            <p:ph type="ftr" sz="quarter" idx="11"/>
          </p:nvPr>
        </p:nvSpPr>
        <p:spPr>
          <a:xfrm>
            <a:off x="3071813" y="4767263"/>
            <a:ext cx="2895600"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0" y="4820842"/>
            <a:ext cx="2135188" cy="275034"/>
          </a:xfrm>
        </p:spPr>
        <p:txBody>
          <a:bodyPr/>
          <a:lstStyle>
            <a:lvl1pPr>
              <a:defRPr/>
            </a:lvl1pPr>
          </a:lstStyle>
          <a:p>
            <a:pPr>
              <a:defRPr/>
            </a:pPr>
            <a:fld id="{9CD82DBF-EE50-4D4A-AAAA-AE3CE6647650}" type="slidenum">
              <a:rPr lang="zh-CN" altLang="en-US"/>
            </a:fld>
            <a:endParaRPr lang="en-US" altLang="zh-CN"/>
          </a:p>
        </p:txBody>
      </p:sp>
    </p:spTree>
  </p:cSld>
  <p:clrMapOvr>
    <a:masterClrMapping/>
  </p:clrMapOvr>
  <p:transition spd="med">
    <p:push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自定义版式">
    <p:bg>
      <p:bgPr>
        <a:gradFill rotWithShape="0">
          <a:gsLst>
            <a:gs pos="0">
              <a:srgbClr val="FAFAFA">
                <a:alpha val="100000"/>
              </a:srgbClr>
            </a:gs>
            <a:gs pos="50000">
              <a:srgbClr val="FBFBFB">
                <a:alpha val="100000"/>
              </a:srgbClr>
            </a:gs>
            <a:gs pos="100000">
              <a:srgbClr val="FCFCFC">
                <a:alpha val="100000"/>
              </a:srgbClr>
            </a:gs>
          </a:gsLst>
          <a:lin ang="5400000"/>
          <a:tileRect/>
        </a:grad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3"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4"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C713B38A-C153-44C0-9496-E5B8505A74BE}" type="slidenum">
              <a:rPr lang="zh-CN" altLang="en-US" smtClean="0"/>
            </a:fld>
            <a:endParaRPr lang="en-US" altLang="zh-CN"/>
          </a:p>
        </p:txBody>
      </p:sp>
    </p:spTree>
  </p:cSld>
  <p:clrMapOvr>
    <a:masterClrMapping/>
  </p:clrMapOvr>
  <p:transition spd="med">
    <p:push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1" y="2914650"/>
            <a:ext cx="6400800" cy="1314450"/>
          </a:xfrm>
          <a:prstGeom prst="rect">
            <a:avLst/>
          </a:prstGeom>
        </p:spPr>
        <p:txBody>
          <a:bodyPr lIns="92455" tIns="46227" rIns="92455" bIns="46227"/>
          <a:lstStyle>
            <a:lvl1pPr marL="0" indent="0" algn="ctr">
              <a:buNone/>
              <a:defRPr>
                <a:solidFill>
                  <a:schemeClr val="tx1">
                    <a:tint val="75000"/>
                  </a:schemeClr>
                </a:solidFill>
              </a:defRPr>
            </a:lvl1pPr>
            <a:lvl2pPr marL="195580" indent="0" algn="ctr">
              <a:buNone/>
              <a:defRPr>
                <a:solidFill>
                  <a:schemeClr val="tx1">
                    <a:tint val="75000"/>
                  </a:schemeClr>
                </a:solidFill>
              </a:defRPr>
            </a:lvl2pPr>
            <a:lvl3pPr marL="389890" indent="0" algn="ctr">
              <a:buNone/>
              <a:defRPr>
                <a:solidFill>
                  <a:schemeClr val="tx1">
                    <a:tint val="75000"/>
                  </a:schemeClr>
                </a:solidFill>
              </a:defRPr>
            </a:lvl3pPr>
            <a:lvl4pPr marL="585470" indent="0" algn="ctr">
              <a:buNone/>
              <a:defRPr>
                <a:solidFill>
                  <a:schemeClr val="tx1">
                    <a:tint val="75000"/>
                  </a:schemeClr>
                </a:solidFill>
              </a:defRPr>
            </a:lvl4pPr>
            <a:lvl5pPr marL="780415" indent="0" algn="ctr">
              <a:buNone/>
              <a:defRPr>
                <a:solidFill>
                  <a:schemeClr val="tx1">
                    <a:tint val="75000"/>
                  </a:schemeClr>
                </a:solidFill>
              </a:defRPr>
            </a:lvl5pPr>
            <a:lvl6pPr marL="975360" indent="0" algn="ctr">
              <a:buNone/>
              <a:defRPr>
                <a:solidFill>
                  <a:schemeClr val="tx1">
                    <a:tint val="75000"/>
                  </a:schemeClr>
                </a:solidFill>
              </a:defRPr>
            </a:lvl6pPr>
            <a:lvl7pPr marL="1170305" indent="0" algn="ctr">
              <a:buNone/>
              <a:defRPr>
                <a:solidFill>
                  <a:schemeClr val="tx1">
                    <a:tint val="75000"/>
                  </a:schemeClr>
                </a:solidFill>
              </a:defRPr>
            </a:lvl7pPr>
            <a:lvl8pPr marL="1365250" indent="0" algn="ctr">
              <a:buNone/>
              <a:defRPr>
                <a:solidFill>
                  <a:schemeClr val="tx1">
                    <a:tint val="75000"/>
                  </a:schemeClr>
                </a:solidFill>
              </a:defRPr>
            </a:lvl8pPr>
            <a:lvl9pPr marL="156019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2" y="4767265"/>
            <a:ext cx="2133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fld id="{6AE3DC3C-42F7-44EF-8AD5-8C73B9991D28}" type="datetimeFigureOut">
              <a:rPr lang="zh-CN" altLang="en-US" b="0" smtClean="0">
                <a:solidFill>
                  <a:srgbClr val="000000"/>
                </a:solidFill>
                <a:latin typeface="Calibri" panose="020F0502020204030204"/>
                <a:ea typeface="微软雅黑" panose="020B0503020204020204" pitchFamily="34" charset="-122"/>
              </a:rPr>
            </a:fld>
            <a:endParaRPr lang="zh-CN" altLang="en-US" b="0">
              <a:solidFill>
                <a:srgbClr val="000000"/>
              </a:solidFill>
              <a:latin typeface="Calibri" panose="020F0502020204030204"/>
              <a:ea typeface="微软雅黑" panose="020B0503020204020204" pitchFamily="34" charset="-122"/>
            </a:endParaRPr>
          </a:p>
        </p:txBody>
      </p:sp>
      <p:sp>
        <p:nvSpPr>
          <p:cNvPr id="5" name="页脚占位符 4"/>
          <p:cNvSpPr>
            <a:spLocks noGrp="1"/>
          </p:cNvSpPr>
          <p:nvPr>
            <p:ph type="ftr" sz="quarter" idx="11"/>
          </p:nvPr>
        </p:nvSpPr>
        <p:spPr>
          <a:xfrm>
            <a:off x="3124201" y="4767265"/>
            <a:ext cx="2895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endParaRPr lang="zh-CN" altLang="en-US" b="0">
              <a:solidFill>
                <a:srgbClr val="000000"/>
              </a:solidFill>
              <a:latin typeface="Calibri" panose="020F0502020204030204"/>
              <a:ea typeface="微软雅黑" panose="020B0503020204020204" pitchFamily="34" charset="-122"/>
            </a:endParaRPr>
          </a:p>
        </p:txBody>
      </p:sp>
      <p:sp>
        <p:nvSpPr>
          <p:cNvPr id="6" name="灯片编号占位符 5"/>
          <p:cNvSpPr>
            <a:spLocks noGrp="1"/>
          </p:cNvSpPr>
          <p:nvPr>
            <p:ph type="sldNum" sz="quarter" idx="12"/>
          </p:nvPr>
        </p:nvSpPr>
        <p:spPr>
          <a:xfrm>
            <a:off x="6553202" y="4767265"/>
            <a:ext cx="2133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fld id="{00F318B9-469F-45AB-BD2B-5ED40AC38BA4}" type="slidenum">
              <a:rPr lang="zh-CN" altLang="en-US" b="0" smtClean="0">
                <a:solidFill>
                  <a:srgbClr val="000000"/>
                </a:solidFill>
                <a:latin typeface="Calibri" panose="020F0502020204030204"/>
                <a:ea typeface="微软雅黑" panose="020B0503020204020204" pitchFamily="34" charset="-122"/>
              </a:rPr>
            </a:fld>
            <a:endParaRPr lang="zh-CN" altLang="en-US" b="0">
              <a:solidFill>
                <a:srgbClr val="000000"/>
              </a:solidFill>
              <a:latin typeface="Calibri" panose="020F0502020204030204"/>
              <a:ea typeface="微软雅黑" panose="020B0503020204020204" pitchFamily="34" charset="-122"/>
            </a:endParaRPr>
          </a:p>
        </p:txBody>
      </p:sp>
      <p:sp>
        <p:nvSpPr>
          <p:cNvPr id="7" name="标题 6"/>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zh-CN" altLang="en-US"/>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AA50F43-7832-4F3C-A81D-A37D7D3BD947}" type="datetime1">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3124200" y="4767263"/>
            <a:ext cx="2895600"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2729"/>
            <a:ext cx="2133600" cy="342900"/>
          </a:xfrm>
          <a:prstGeom prst="rect">
            <a:avLst/>
          </a:prstGeom>
        </p:spPr>
        <p:txBody>
          <a:bodyPr/>
          <a:lstStyle>
            <a:lvl1pPr>
              <a:defRPr/>
            </a:lvl1pPr>
          </a:lstStyle>
          <a:p>
            <a:pPr rtl="0">
              <a:defRPr/>
            </a:pPr>
            <a:fld id="{D8BA9D2B-CEE5-42A7-84E2-93B166C92245}" type="datetime1">
              <a:rPr lang="zh-CN" altLang="en-US">
                <a:solidFill>
                  <a:srgbClr val="000000"/>
                </a:solidFill>
              </a:rPr>
            </a:fld>
            <a:endParaRPr lang="en-US" altLang="zh-CN">
              <a:solidFill>
                <a:srgbClr val="000000"/>
              </a:solidFill>
              <a:sym typeface="MV Boli" panose="02000500030200090000" charset="0"/>
            </a:endParaRPr>
          </a:p>
        </p:txBody>
      </p:sp>
      <p:sp>
        <p:nvSpPr>
          <p:cNvPr id="3"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rtl="0">
              <a:defRPr/>
            </a:pPr>
            <a:endParaRPr lang="zh-CN" altLang="zh-CN">
              <a:solidFill>
                <a:srgbClr val="000000"/>
              </a:solidFill>
            </a:endParaRPr>
          </a:p>
        </p:txBody>
      </p:sp>
      <p:sp>
        <p:nvSpPr>
          <p:cNvPr id="4" name="Rectangle 6"/>
          <p:cNvSpPr>
            <a:spLocks noGrp="1" noChangeArrowheads="1"/>
          </p:cNvSpPr>
          <p:nvPr>
            <p:ph type="sldNum" sz="quarter" idx="12"/>
          </p:nvPr>
        </p:nvSpPr>
        <p:spPr>
          <a:xfrm>
            <a:off x="6553200" y="4682729"/>
            <a:ext cx="2133600" cy="342900"/>
          </a:xfrm>
          <a:prstGeom prst="rect">
            <a:avLst/>
          </a:prstGeom>
        </p:spPr>
        <p:txBody>
          <a:bodyPr/>
          <a:lstStyle>
            <a:lvl1pPr>
              <a:defRPr/>
            </a:lvl1pPr>
          </a:lstStyle>
          <a:p>
            <a:pPr rtl="0">
              <a:defRPr/>
            </a:pPr>
            <a:fld id="{087DADA2-17A1-41AA-89FD-87E32CA92170}" type="slidenum">
              <a:rPr lang="zh-CN" altLang="en-US">
                <a:solidFill>
                  <a:srgbClr val="000000"/>
                </a:solidFill>
              </a:rPr>
            </a:fld>
            <a:endParaRPr lang="en-US" altLang="zh-CN">
              <a:solidFill>
                <a:srgbClr val="000000"/>
              </a:solidFill>
              <a:sym typeface="MV Boli" panose="02000500030200090000" charset="0"/>
            </a:endParaRPr>
          </a:p>
        </p:txBody>
      </p:sp>
    </p:spTree>
  </p:cSld>
  <p:clrMapOvr>
    <a:masterClrMapping/>
  </p:clrMapOvr>
  <p:transition spd="med">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1815" y="964412"/>
            <a:ext cx="8229600" cy="857250"/>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071813" y="4767263"/>
            <a:ext cx="2895600"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0" y="4820842"/>
            <a:ext cx="2135188" cy="275034"/>
          </a:xfrm>
        </p:spPr>
        <p:txBody>
          <a:bodyPr/>
          <a:lstStyle>
            <a:lvl1pPr>
              <a:defRPr/>
            </a:lvl1pPr>
          </a:lstStyle>
          <a:p>
            <a:pPr>
              <a:defRPr/>
            </a:pPr>
            <a:fld id="{743805BA-3CE1-44D3-9643-A3049D7C6468}" type="slidenum">
              <a:rPr lang="zh-CN" altLang="en-US"/>
            </a:fld>
            <a:endParaRPr lang="en-US" altLang="zh-CN"/>
          </a:p>
        </p:txBody>
      </p:sp>
    </p:spTree>
  </p:cSld>
  <p:clrMapOvr>
    <a:masterClrMapping/>
  </p:clrMapOvr>
  <p:transition spd="med">
    <p:push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1" y="2914650"/>
            <a:ext cx="6400800" cy="1314450"/>
          </a:xfrm>
          <a:prstGeom prst="rect">
            <a:avLst/>
          </a:prstGeom>
        </p:spPr>
        <p:txBody>
          <a:bodyPr lIns="92455" tIns="46227" rIns="92455" bIns="46227"/>
          <a:lstStyle>
            <a:lvl1pPr marL="0" indent="0" algn="ctr">
              <a:buNone/>
              <a:defRPr>
                <a:solidFill>
                  <a:schemeClr val="tx1">
                    <a:tint val="75000"/>
                  </a:schemeClr>
                </a:solidFill>
              </a:defRPr>
            </a:lvl1pPr>
            <a:lvl2pPr marL="195580" indent="0" algn="ctr">
              <a:buNone/>
              <a:defRPr>
                <a:solidFill>
                  <a:schemeClr val="tx1">
                    <a:tint val="75000"/>
                  </a:schemeClr>
                </a:solidFill>
              </a:defRPr>
            </a:lvl2pPr>
            <a:lvl3pPr marL="389890" indent="0" algn="ctr">
              <a:buNone/>
              <a:defRPr>
                <a:solidFill>
                  <a:schemeClr val="tx1">
                    <a:tint val="75000"/>
                  </a:schemeClr>
                </a:solidFill>
              </a:defRPr>
            </a:lvl3pPr>
            <a:lvl4pPr marL="585470" indent="0" algn="ctr">
              <a:buNone/>
              <a:defRPr>
                <a:solidFill>
                  <a:schemeClr val="tx1">
                    <a:tint val="75000"/>
                  </a:schemeClr>
                </a:solidFill>
              </a:defRPr>
            </a:lvl4pPr>
            <a:lvl5pPr marL="780415" indent="0" algn="ctr">
              <a:buNone/>
              <a:defRPr>
                <a:solidFill>
                  <a:schemeClr val="tx1">
                    <a:tint val="75000"/>
                  </a:schemeClr>
                </a:solidFill>
              </a:defRPr>
            </a:lvl5pPr>
            <a:lvl6pPr marL="975360" indent="0" algn="ctr">
              <a:buNone/>
              <a:defRPr>
                <a:solidFill>
                  <a:schemeClr val="tx1">
                    <a:tint val="75000"/>
                  </a:schemeClr>
                </a:solidFill>
              </a:defRPr>
            </a:lvl6pPr>
            <a:lvl7pPr marL="1170305" indent="0" algn="ctr">
              <a:buNone/>
              <a:defRPr>
                <a:solidFill>
                  <a:schemeClr val="tx1">
                    <a:tint val="75000"/>
                  </a:schemeClr>
                </a:solidFill>
              </a:defRPr>
            </a:lvl7pPr>
            <a:lvl8pPr marL="1365250" indent="0" algn="ctr">
              <a:buNone/>
              <a:defRPr>
                <a:solidFill>
                  <a:schemeClr val="tx1">
                    <a:tint val="75000"/>
                  </a:schemeClr>
                </a:solidFill>
              </a:defRPr>
            </a:lvl8pPr>
            <a:lvl9pPr marL="156019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2" y="4767265"/>
            <a:ext cx="2133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fld id="{6AE3DC3C-42F7-44EF-8AD5-8C73B9991D28}" type="datetimeFigureOut">
              <a:rPr lang="zh-CN" altLang="en-US" b="0" smtClean="0">
                <a:solidFill>
                  <a:srgbClr val="000000"/>
                </a:solidFill>
                <a:latin typeface="Calibri" panose="020F0502020204030204"/>
                <a:ea typeface="微软雅黑" panose="020B0503020204020204" pitchFamily="34" charset="-122"/>
              </a:rPr>
            </a:fld>
            <a:endParaRPr lang="zh-CN" altLang="en-US" b="0">
              <a:solidFill>
                <a:srgbClr val="000000"/>
              </a:solidFill>
              <a:latin typeface="Calibri" panose="020F0502020204030204"/>
              <a:ea typeface="微软雅黑" panose="020B0503020204020204" pitchFamily="34" charset="-122"/>
            </a:endParaRPr>
          </a:p>
        </p:txBody>
      </p:sp>
      <p:sp>
        <p:nvSpPr>
          <p:cNvPr id="5" name="页脚占位符 4"/>
          <p:cNvSpPr>
            <a:spLocks noGrp="1"/>
          </p:cNvSpPr>
          <p:nvPr>
            <p:ph type="ftr" sz="quarter" idx="11"/>
          </p:nvPr>
        </p:nvSpPr>
        <p:spPr>
          <a:xfrm>
            <a:off x="3124201" y="4767265"/>
            <a:ext cx="2895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endParaRPr lang="zh-CN" altLang="en-US" b="0">
              <a:solidFill>
                <a:srgbClr val="000000"/>
              </a:solidFill>
              <a:latin typeface="Calibri" panose="020F0502020204030204"/>
              <a:ea typeface="微软雅黑" panose="020B0503020204020204" pitchFamily="34" charset="-122"/>
            </a:endParaRPr>
          </a:p>
        </p:txBody>
      </p:sp>
      <p:sp>
        <p:nvSpPr>
          <p:cNvPr id="6" name="灯片编号占位符 5"/>
          <p:cNvSpPr>
            <a:spLocks noGrp="1"/>
          </p:cNvSpPr>
          <p:nvPr>
            <p:ph type="sldNum" sz="quarter" idx="12"/>
          </p:nvPr>
        </p:nvSpPr>
        <p:spPr>
          <a:xfrm>
            <a:off x="6553202" y="4767265"/>
            <a:ext cx="2133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fld id="{00F318B9-469F-45AB-BD2B-5ED40AC38BA4}" type="slidenum">
              <a:rPr lang="zh-CN" altLang="en-US" b="0" smtClean="0">
                <a:solidFill>
                  <a:srgbClr val="000000"/>
                </a:solidFill>
                <a:latin typeface="Calibri" panose="020F0502020204030204"/>
                <a:ea typeface="微软雅黑" panose="020B0503020204020204" pitchFamily="34" charset="-122"/>
              </a:rPr>
            </a:fld>
            <a:endParaRPr lang="zh-CN" altLang="en-US" b="0">
              <a:solidFill>
                <a:srgbClr val="000000"/>
              </a:solidFill>
              <a:latin typeface="Calibri" panose="020F0502020204030204"/>
              <a:ea typeface="微软雅黑" panose="020B0503020204020204" pitchFamily="34" charset="-122"/>
            </a:endParaRPr>
          </a:p>
        </p:txBody>
      </p:sp>
      <p:sp>
        <p:nvSpPr>
          <p:cNvPr id="7" name="标题 6"/>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zh-CN" altLang="en-US"/>
          </a:p>
        </p:txBody>
      </p:sp>
    </p:spTree>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200151"/>
            <a:ext cx="8229600" cy="3394472"/>
          </a:xfrm>
          <a:prstGeom prst="rect">
            <a:avLst/>
          </a:prstGeom>
        </p:spPr>
        <p:txBody>
          <a:bodyPr/>
          <a:lstStyle/>
          <a:p>
            <a:pPr lvl="0"/>
            <a:endParaRPr lang="zh-CN" altLang="en-US" noProof="0"/>
          </a:p>
        </p:txBody>
      </p:sp>
    </p:spTree>
  </p:cSld>
  <p:clrMapOvr>
    <a:masterClrMapping/>
  </p:clrMapOvr>
  <p:transition spd="med">
    <p:push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83592" y="-7925"/>
            <a:ext cx="5091933" cy="540544"/>
          </a:xfrm>
          <a:prstGeom prst="rect">
            <a:avLst/>
          </a:prstGeom>
        </p:spPr>
        <p:txBody>
          <a:bodyPr/>
          <a:lstStyle/>
          <a:p>
            <a:r>
              <a:rPr lang="zh-CN" altLang="en-US" smtClean="0"/>
              <a:t>单击此处编辑母版标题样式</a:t>
            </a:r>
            <a:endParaRPr lang="zh-CN" altLang="en-US"/>
          </a:p>
        </p:txBody>
      </p:sp>
    </p:spTree>
  </p:cSld>
  <p:clrMapOvr>
    <a:masterClrMapping/>
  </p:clrMapOvr>
  <p:transition spd="med">
    <p:random/>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16" y="1200150"/>
            <a:ext cx="8229886"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wip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74695" y="228601"/>
            <a:ext cx="8001278" cy="91201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66757" y="1314450"/>
            <a:ext cx="3924436" cy="3200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3601" y="1314450"/>
            <a:ext cx="3924436" cy="3200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noChangeArrowheads="1"/>
          </p:cNvSpPr>
          <p:nvPr>
            <p:ph type="dt" sz="half" idx="10"/>
          </p:nvPr>
        </p:nvSpPr>
        <p:spPr>
          <a:xfrm>
            <a:off x="300052" y="4767266"/>
            <a:ext cx="2135261" cy="273844"/>
          </a:xfrm>
        </p:spPr>
        <p:txBody>
          <a:bodyPr/>
          <a:lstStyle>
            <a:lvl1pPr>
              <a:defRPr/>
            </a:lvl1pPr>
          </a:lstStyle>
          <a:p>
            <a:pPr>
              <a:defRPr/>
            </a:pPr>
            <a:endParaRPr lang="en-US" altLang="zh-CN"/>
          </a:p>
        </p:txBody>
      </p:sp>
      <p:sp>
        <p:nvSpPr>
          <p:cNvPr id="6" name="页脚占位符 4"/>
          <p:cNvSpPr>
            <a:spLocks noGrp="1" noChangeArrowheads="1"/>
          </p:cNvSpPr>
          <p:nvPr>
            <p:ph type="ftr" sz="quarter" idx="11"/>
          </p:nvPr>
        </p:nvSpPr>
        <p:spPr>
          <a:xfrm>
            <a:off x="3071921" y="4767266"/>
            <a:ext cx="2895700" cy="273844"/>
          </a:xfrm>
        </p:spPr>
        <p:txBody>
          <a:bodyPr/>
          <a:lstStyle>
            <a:lvl1pPr>
              <a:defRPr/>
            </a:lvl1pPr>
          </a:lstStyle>
          <a:p>
            <a:pPr>
              <a:defRPr/>
            </a:pPr>
            <a:endParaRPr lang="en-US" altLang="zh-CN"/>
          </a:p>
        </p:txBody>
      </p:sp>
      <p:sp>
        <p:nvSpPr>
          <p:cNvPr id="7" name="灯片编号占位符 5"/>
          <p:cNvSpPr>
            <a:spLocks noGrp="1" noChangeArrowheads="1"/>
          </p:cNvSpPr>
          <p:nvPr>
            <p:ph type="sldNum" sz="quarter" idx="12"/>
          </p:nvPr>
        </p:nvSpPr>
        <p:spPr>
          <a:xfrm>
            <a:off x="6477225" y="4820841"/>
            <a:ext cx="2135262" cy="275034"/>
          </a:xfrm>
        </p:spPr>
        <p:txBody>
          <a:bodyPr/>
          <a:lstStyle>
            <a:lvl1pPr>
              <a:defRPr/>
            </a:lvl1pPr>
          </a:lstStyle>
          <a:p>
            <a:pPr>
              <a:defRPr/>
            </a:pPr>
            <a:fld id="{3956C8AB-B34E-49AE-AE9E-0D9F25FA826B}" type="slidenum">
              <a:rPr lang="zh-CN" altLang="en-US"/>
            </a:fld>
            <a:endParaRPr lang="en-US" altLang="zh-CN"/>
          </a:p>
        </p:txBody>
      </p:sp>
    </p:spTree>
  </p:cSld>
  <p:clrMapOvr>
    <a:masterClrMapping/>
  </p:clrMapOvr>
  <p:transition spd="med">
    <p:push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4762375"/>
            <a:ext cx="2025000" cy="2376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4762375"/>
            <a:ext cx="2970000" cy="2376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457950" y="4762375"/>
            <a:ext cx="2025000" cy="237600"/>
          </a:xfrm>
        </p:spPr>
        <p:txBody>
          <a:bodyPr/>
          <a:lstStyle/>
          <a:p>
            <a:fld id="{49AE70B2-8BF9-45C0-BB95-33D1B9D3A854}" type="slidenum">
              <a:rPr lang="zh-CN" altLang="en-US" smtClean="0"/>
            </a:fld>
            <a:endParaRPr lang="zh-CN" altLang="en-US"/>
          </a:p>
        </p:txBody>
      </p:sp>
    </p:spTree>
  </p:cSld>
  <p:clrMapOvr>
    <a:masterClrMapping/>
  </p:clrMapOvr>
  <p:transition spd="med">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bwMode="auto">
          <a:xfrm>
            <a:off x="683568" y="-7923"/>
            <a:ext cx="509175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00150"/>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83568" y="-7924"/>
            <a:ext cx="5091756" cy="540544"/>
          </a:xfrm>
          <a:prstGeom prst="rect">
            <a:avLst/>
          </a:prstGeom>
        </p:spPr>
        <p:txBody>
          <a:bodyPr/>
          <a:lstStyle/>
          <a:p>
            <a:r>
              <a:rPr lang="zh-CN" altLang="en-US" smtClean="0"/>
              <a:t>单击此处编辑母版标题样式</a:t>
            </a:r>
            <a:endParaRPr lang="zh-CN" altLang="en-US"/>
          </a:p>
        </p:txBody>
      </p:sp>
    </p:spTree>
  </p:cSld>
  <p:clrMapOvr>
    <a:masterClrMapping/>
  </p:clrMapOvr>
  <p:transition spd="med">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7"/>
          </a:xfrm>
          <a:prstGeom prst="rect">
            <a:avLst/>
          </a:prstGeom>
        </p:spPr>
        <p:txBody>
          <a:bodyPr/>
          <a:lstStyle>
            <a:lvl1pPr>
              <a:buFont typeface="Arial" panose="020B0604020202020204" pitchFamily="34" charset="0"/>
              <a:buNone/>
              <a:defRPr>
                <a:solidFill>
                  <a:srgbClr val="000000"/>
                </a:solidFill>
              </a:defRPr>
            </a:lvl1pPr>
          </a:lstStyle>
          <a:p>
            <a:pPr eaLnBrk="0" fontAlgn="base" hangingPunct="0">
              <a:spcBef>
                <a:spcPct val="0"/>
              </a:spcBef>
              <a:spcAft>
                <a:spcPct val="0"/>
              </a:spcAft>
              <a:defRPr/>
            </a:pPr>
            <a:endParaRPr lang="en-US" altLang="zh-CN">
              <a:latin typeface="Arial" panose="020B0604020202020204" pitchFamily="34" charset="0"/>
              <a:ea typeface="宋体" panose="02010600030101010101" pitchFamily="2" charset="-122"/>
            </a:endParaRPr>
          </a:p>
        </p:txBody>
      </p:sp>
      <p:sp>
        <p:nvSpPr>
          <p:cNvPr id="3" name="Rectangle 5"/>
          <p:cNvSpPr>
            <a:spLocks noGrp="1" noChangeArrowheads="1"/>
          </p:cNvSpPr>
          <p:nvPr>
            <p:ph type="ftr" sz="quarter" idx="11"/>
          </p:nvPr>
        </p:nvSpPr>
        <p:spPr>
          <a:xfrm>
            <a:off x="3124200" y="4683919"/>
            <a:ext cx="2895600" cy="357187"/>
          </a:xfrm>
          <a:prstGeom prst="rect">
            <a:avLst/>
          </a:prstGeom>
        </p:spPr>
        <p:txBody>
          <a:bodyPr/>
          <a:lstStyle>
            <a:lvl1pPr>
              <a:buFont typeface="Arial" panose="020B0604020202020204" pitchFamily="34" charset="0"/>
              <a:buNone/>
              <a:defRPr>
                <a:solidFill>
                  <a:srgbClr val="000000"/>
                </a:solidFill>
              </a:defRPr>
            </a:lvl1pPr>
          </a:lstStyle>
          <a:p>
            <a:pPr eaLnBrk="0" fontAlgn="base" hangingPunct="0">
              <a:spcBef>
                <a:spcPct val="0"/>
              </a:spcBef>
              <a:spcAft>
                <a:spcPct val="0"/>
              </a:spcAft>
              <a:defRPr/>
            </a:pPr>
            <a:endParaRPr lang="en-US" altLang="zh-CN">
              <a:latin typeface="Arial" panose="020B0604020202020204" pitchFamily="34" charset="0"/>
              <a:ea typeface="宋体" panose="02010600030101010101" pitchFamily="2" charset="-122"/>
            </a:endParaRPr>
          </a:p>
        </p:txBody>
      </p:sp>
      <p:sp>
        <p:nvSpPr>
          <p:cNvPr id="4" name="Rectangle 6"/>
          <p:cNvSpPr>
            <a:spLocks noGrp="1" noChangeArrowheads="1"/>
          </p:cNvSpPr>
          <p:nvPr>
            <p:ph type="sldNum" sz="quarter" idx="12"/>
          </p:nvPr>
        </p:nvSpPr>
        <p:spPr>
          <a:xfrm>
            <a:off x="6553201" y="4683919"/>
            <a:ext cx="2133600" cy="357187"/>
          </a:xfrm>
          <a:prstGeom prst="rect">
            <a:avLst/>
          </a:prstGeom>
        </p:spPr>
        <p:txBody>
          <a:bodyPr/>
          <a:lstStyle>
            <a:lvl1pPr>
              <a:buFont typeface="Arial" panose="020B0604020202020204" pitchFamily="34" charset="0"/>
              <a:buNone/>
              <a:defRPr>
                <a:solidFill>
                  <a:srgbClr val="000000"/>
                </a:solidFill>
              </a:defRPr>
            </a:lvl1pPr>
          </a:lstStyle>
          <a:p>
            <a:pPr eaLnBrk="0" fontAlgn="base" hangingPunct="0">
              <a:spcBef>
                <a:spcPct val="0"/>
              </a:spcBef>
              <a:spcAft>
                <a:spcPct val="0"/>
              </a:spcAft>
              <a:defRPr/>
            </a:pPr>
            <a:fld id="{E05E476F-6328-4744-AC79-5FAD6F419DAB}" type="slidenum">
              <a:rPr lang="en-US" altLang="zh-CN">
                <a:latin typeface="Arial" panose="020B0604020202020204" pitchFamily="34" charset="0"/>
                <a:ea typeface="宋体" panose="02010600030101010101" pitchFamily="2" charset="-122"/>
              </a:rPr>
            </a:fld>
            <a:endParaRPr lang="en-US" altLang="zh-CN">
              <a:latin typeface="Arial" panose="020B0604020202020204" pitchFamily="34" charset="0"/>
              <a:ea typeface="宋体" panose="02010600030101010101" pitchFamily="2" charset="-122"/>
            </a:endParaRPr>
          </a:p>
        </p:txBody>
      </p:sp>
    </p:spTree>
  </p:cSld>
  <p:clrMapOvr>
    <a:masterClrMapping/>
  </p:clrMapOvr>
  <p:transition spd="med">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4" name="Line 33"/>
          <p:cNvSpPr>
            <a:spLocks noChangeShapeType="1"/>
          </p:cNvSpPr>
          <p:nvPr/>
        </p:nvSpPr>
        <p:spPr bwMode="auto">
          <a:xfrm flipH="1">
            <a:off x="0" y="573881"/>
            <a:ext cx="250825" cy="0"/>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lIns="61680" tIns="30839" rIns="61680" bIns="30839"/>
          <a:lstStyle/>
          <a:p>
            <a:pPr eaLnBrk="0" fontAlgn="base" hangingPunct="0">
              <a:spcBef>
                <a:spcPct val="0"/>
              </a:spcBef>
              <a:spcAft>
                <a:spcPct val="0"/>
              </a:spcAft>
            </a:pPr>
            <a:endParaRPr lang="zh-CN" altLang="en-US" sz="1350" smtClean="0">
              <a:solidFill>
                <a:srgbClr val="000000"/>
              </a:solidFill>
              <a:latin typeface="Arial" panose="020B0604020202020204" pitchFamily="34" charset="0"/>
              <a:ea typeface="宋体" panose="02010600030101010101" pitchFamily="2" charset="-122"/>
            </a:endParaRPr>
          </a:p>
        </p:txBody>
      </p:sp>
      <p:sp>
        <p:nvSpPr>
          <p:cNvPr id="3" name="Title 2"/>
          <p:cNvSpPr>
            <a:spLocks noGrp="1" noChangeArrowheads="1"/>
          </p:cNvSpPr>
          <p:nvPr>
            <p:ph type="title"/>
          </p:nvPr>
        </p:nvSpPr>
        <p:spPr>
          <a:xfrm>
            <a:off x="2808001" y="1014404"/>
            <a:ext cx="3527425" cy="485775"/>
          </a:xfrm>
          <a:prstGeom prst="rect">
            <a:avLst/>
          </a:prstGeom>
        </p:spPr>
        <p:txBody>
          <a:bodyPr/>
          <a:lstStyle>
            <a:lvl1pPr>
              <a:defRPr sz="2345">
                <a:solidFill>
                  <a:srgbClr val="FCB040"/>
                </a:solidFill>
                <a:latin typeface="华文细黑" panose="02010600040101010101" pitchFamily="2" charset="-122"/>
                <a:ea typeface="华文细黑" panose="02010600040101010101" pitchFamily="2" charset="-122"/>
              </a:defRPr>
            </a:lvl1pPr>
          </a:lstStyle>
          <a:p>
            <a:r>
              <a:rPr lang="en-US" altLang="zh-CN" smtClean="0"/>
              <a:t>Click to edit Master title style</a:t>
            </a:r>
            <a:endParaRPr lang="zh-CN" altLang="en-US" dirty="0"/>
          </a:p>
        </p:txBody>
      </p:sp>
      <p:sp>
        <p:nvSpPr>
          <p:cNvPr id="8" name="Content Placeholder 7"/>
          <p:cNvSpPr>
            <a:spLocks noGrp="1"/>
          </p:cNvSpPr>
          <p:nvPr>
            <p:ph sz="quarter" idx="10"/>
          </p:nvPr>
        </p:nvSpPr>
        <p:spPr>
          <a:xfrm>
            <a:off x="1043999" y="1660502"/>
            <a:ext cx="7059601" cy="2786497"/>
          </a:xfrm>
          <a:prstGeom prst="rect">
            <a:avLst/>
          </a:prstGeom>
        </p:spPr>
        <p:txBody>
          <a:bodyPr/>
          <a:lstStyle>
            <a:lvl1pPr algn="l">
              <a:lnSpc>
                <a:spcPct val="120000"/>
              </a:lnSpc>
              <a:spcBef>
                <a:spcPts val="185"/>
              </a:spcBef>
              <a:buFont typeface="Wingdings" panose="05000000000000000000" pitchFamily="2" charset="2"/>
              <a:buNone/>
              <a:defRPr sz="1860">
                <a:latin typeface="华文细黑" panose="02010600040101010101" pitchFamily="2" charset="-122"/>
                <a:ea typeface="华文细黑" panose="02010600040101010101" pitchFamily="2" charset="-122"/>
              </a:defRPr>
            </a:lvl1pPr>
          </a:lstStyle>
          <a:p>
            <a:pPr lvl="0"/>
            <a:r>
              <a:rPr lang="en-US" altLang="zh-CN" smtClean="0"/>
              <a:t>Click to edit Master text styles</a:t>
            </a:r>
            <a:endParaRPr lang="en-US" altLang="zh-CN" smtClean="0"/>
          </a:p>
        </p:txBody>
      </p:sp>
      <p:sp>
        <p:nvSpPr>
          <p:cNvPr id="5" name="Footer Placeholder 3"/>
          <p:cNvSpPr>
            <a:spLocks noGrp="1"/>
          </p:cNvSpPr>
          <p:nvPr>
            <p:ph type="ftr" sz="quarter" idx="11"/>
          </p:nvPr>
        </p:nvSpPr>
        <p:spPr>
          <a:xfrm>
            <a:off x="3124200" y="4679157"/>
            <a:ext cx="2895600" cy="250031"/>
          </a:xfrm>
          <a:prstGeom prst="rect">
            <a:avLst/>
          </a:prstGeom>
        </p:spPr>
        <p:txBody>
          <a:bodyPr lIns="89611" tIns="44806" rIns="89611" bIns="44806"/>
          <a:lstStyle>
            <a:lvl1pPr algn="ctr" fontAlgn="auto">
              <a:spcBef>
                <a:spcPts val="0"/>
              </a:spcBef>
              <a:spcAft>
                <a:spcPts val="0"/>
              </a:spcAft>
              <a:buFont typeface="Arial" panose="020B0604020202020204" pitchFamily="34" charset="0"/>
              <a:buNone/>
              <a:defRPr sz="1245" b="0">
                <a:solidFill>
                  <a:srgbClr val="000000"/>
                </a:solidFill>
                <a:latin typeface="+mn-lt"/>
                <a:ea typeface="+mn-ea"/>
              </a:defRPr>
            </a:lvl1pPr>
          </a:lstStyle>
          <a:p>
            <a:pPr eaLnBrk="0" hangingPunct="0">
              <a:defRPr/>
            </a:pPr>
            <a:fld id="{415F6D00-C0CA-411C-BFBE-0D7E11659DF1}" type="slidenum">
              <a:rPr lang="en-US" altLang="zh-CN"/>
            </a:fld>
            <a:endParaRPr lang="en-US" altLang="zh-CN" dirty="0"/>
          </a:p>
        </p:txBody>
      </p:sp>
    </p:spTree>
  </p:cSld>
  <p:clrMapOvr>
    <a:masterClrMapping/>
  </p:clrMapOvr>
  <p:transition spd="med">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a:prstGeom prst="rect">
            <a:avLst/>
          </a:prstGeom>
        </p:spPr>
        <p:txBody>
          <a:bodyPr anchor="b"/>
          <a:lstStyle>
            <a:lvl1pPr algn="ctr">
              <a:defRPr sz="2855"/>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31"/>
            <a:ext cx="6858000" cy="1241822"/>
          </a:xfrm>
          <a:prstGeom prst="rect">
            <a:avLst/>
          </a:prstGeom>
        </p:spPr>
        <p:txBody>
          <a:bodyPr/>
          <a:lstStyle>
            <a:lvl1pPr marL="0" indent="0" algn="ctr">
              <a:buNone/>
              <a:defRPr sz="1145"/>
            </a:lvl1pPr>
            <a:lvl2pPr marL="217805" indent="0" algn="ctr">
              <a:buNone/>
              <a:defRPr sz="955"/>
            </a:lvl2pPr>
            <a:lvl3pPr marL="434975" indent="0" algn="ctr">
              <a:buNone/>
              <a:defRPr sz="855"/>
            </a:lvl3pPr>
            <a:lvl4pPr marL="652780" indent="0" algn="ctr">
              <a:buNone/>
              <a:defRPr sz="760"/>
            </a:lvl4pPr>
            <a:lvl5pPr marL="870585" indent="0" algn="ctr">
              <a:buNone/>
              <a:defRPr sz="760"/>
            </a:lvl5pPr>
            <a:lvl6pPr marL="1088390" indent="0" algn="ctr">
              <a:buNone/>
              <a:defRPr sz="760"/>
            </a:lvl6pPr>
            <a:lvl7pPr marL="1306195" indent="0" algn="ctr">
              <a:buNone/>
              <a:defRPr sz="760"/>
            </a:lvl7pPr>
            <a:lvl8pPr marL="1523365" indent="0" algn="ctr">
              <a:buNone/>
              <a:defRPr sz="760"/>
            </a:lvl8pPr>
            <a:lvl9pPr marL="1741170" indent="0" algn="ctr">
              <a:buNone/>
              <a:defRPr sz="760"/>
            </a:lvl9pPr>
          </a:lstStyle>
          <a:p>
            <a:r>
              <a:rPr lang="zh-CN" altLang="en-US" noProof="1" smtClean="0"/>
              <a:t>单击此处编辑母版副标题样式</a:t>
            </a:r>
            <a:endParaRPr lang="zh-CN" altLang="en-US" noProof="1"/>
          </a:p>
        </p:txBody>
      </p:sp>
      <p:sp>
        <p:nvSpPr>
          <p:cNvPr id="4" name="页脚占位符 2052"/>
          <p:cNvSpPr>
            <a:spLocks noGrp="1"/>
          </p:cNvSpPr>
          <p:nvPr>
            <p:ph type="ftr" sz="quarter" idx="10"/>
          </p:nvPr>
        </p:nvSpPr>
        <p:spPr>
          <a:xfrm>
            <a:off x="3124200" y="4683919"/>
            <a:ext cx="2895600" cy="357187"/>
          </a:xfrm>
          <a:prstGeom prst="rect">
            <a:avLst/>
          </a:prstGeom>
        </p:spPr>
        <p:txBody>
          <a:bodyPr/>
          <a:lstStyle>
            <a:lvl1pPr>
              <a:buFont typeface="Arial" panose="020B0604020202020204" pitchFamily="34" charset="0"/>
              <a:buNone/>
              <a:defRPr sz="1775" i="1">
                <a:solidFill>
                  <a:srgbClr val="000000"/>
                </a:solidFill>
                <a:latin typeface="黑体" panose="02010609060101010101" charset="-122"/>
              </a:defRPr>
            </a:lvl1pPr>
          </a:lstStyle>
          <a:p>
            <a:pPr eaLnBrk="0" fontAlgn="base" hangingPunct="0">
              <a:spcBef>
                <a:spcPct val="0"/>
              </a:spcBef>
              <a:spcAft>
                <a:spcPct val="0"/>
              </a:spcAft>
              <a:defRPr/>
            </a:pPr>
            <a:endParaRPr lang="zh-CN" altLang="en-US">
              <a:ea typeface="宋体" panose="02010600030101010101" pitchFamily="2" charset="-122"/>
            </a:endParaRPr>
          </a:p>
        </p:txBody>
      </p:sp>
      <p:sp>
        <p:nvSpPr>
          <p:cNvPr id="5" name="灯片编号占位符 2053"/>
          <p:cNvSpPr>
            <a:spLocks noGrp="1"/>
          </p:cNvSpPr>
          <p:nvPr>
            <p:ph type="sldNum" sz="quarter" idx="11"/>
          </p:nvPr>
        </p:nvSpPr>
        <p:spPr>
          <a:xfrm>
            <a:off x="6553200" y="4683919"/>
            <a:ext cx="2135188" cy="357187"/>
          </a:xfrm>
          <a:prstGeom prst="rect">
            <a:avLst/>
          </a:prstGeom>
        </p:spPr>
        <p:txBody>
          <a:bodyPr/>
          <a:lstStyle>
            <a:lvl1pPr>
              <a:buFont typeface="Arial" panose="020B0604020202020204" pitchFamily="34" charset="0"/>
              <a:buNone/>
              <a:defRPr sz="1775" i="1">
                <a:solidFill>
                  <a:srgbClr val="000000"/>
                </a:solidFill>
                <a:latin typeface="黑体" panose="02010609060101010101" charset="-122"/>
              </a:defRPr>
            </a:lvl1pPr>
          </a:lstStyle>
          <a:p>
            <a:pPr eaLnBrk="0" fontAlgn="base" hangingPunct="0">
              <a:spcBef>
                <a:spcPct val="0"/>
              </a:spcBef>
              <a:spcAft>
                <a:spcPct val="0"/>
              </a:spcAft>
              <a:defRPr/>
            </a:pPr>
            <a:fld id="{214C3EA9-E1E9-4631-93FB-20D2A743C815}" type="slidenum">
              <a:rPr lang="zh-CN" altLang="en-US">
                <a:ea typeface="宋体" panose="02010600030101010101" pitchFamily="2" charset="-122"/>
              </a:rPr>
            </a:fld>
            <a:endParaRPr lang="zh-CN" altLang="en-US">
              <a:ea typeface="宋体" panose="02010600030101010101" pitchFamily="2" charset="-122"/>
            </a:endParaRPr>
          </a:p>
        </p:txBody>
      </p:sp>
    </p:spTree>
  </p:cSld>
  <p:clrMapOvr>
    <a:masterClrMapping/>
  </p:clrMapOvr>
  <p:transition spd="med">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05979"/>
            <a:ext cx="8229600" cy="438864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spd="med">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Black">
    <p:spTree>
      <p:nvGrpSpPr>
        <p:cNvPr id="1" name=""/>
        <p:cNvGrpSpPr/>
        <p:nvPr/>
      </p:nvGrpSpPr>
      <p:grpSpPr>
        <a:xfrm>
          <a:off x="0" y="0"/>
          <a:ext cx="0" cy="0"/>
          <a:chOff x="0" y="0"/>
          <a:chExt cx="0" cy="0"/>
        </a:xfrm>
      </p:grpSpPr>
      <p:sp>
        <p:nvSpPr>
          <p:cNvPr id="2" name="Rectangle 1"/>
          <p:cNvSpPr>
            <a:spLocks noGrp="1"/>
          </p:cNvSpPr>
          <p:nvPr>
            <p:ph type="sldNum" sz="quarter" idx="10"/>
          </p:nvPr>
        </p:nvSpPr>
        <p:spPr>
          <a:xfrm>
            <a:off x="8743950" y="4857750"/>
            <a:ext cx="220663" cy="135731"/>
          </a:xfrm>
          <a:prstGeom prst="rect">
            <a:avLst/>
          </a:prstGeom>
        </p:spPr>
        <p:txBody>
          <a:bodyPr/>
          <a:lstStyle>
            <a:lvl1pPr>
              <a:buFont typeface="Arial" panose="020B0604020202020204" pitchFamily="34" charset="0"/>
              <a:buNone/>
              <a:defRPr>
                <a:solidFill>
                  <a:srgbClr val="000000"/>
                </a:solidFill>
              </a:defRPr>
            </a:lvl1pPr>
          </a:lstStyle>
          <a:p>
            <a:pPr eaLnBrk="0" fontAlgn="base" hangingPunct="0">
              <a:spcBef>
                <a:spcPct val="0"/>
              </a:spcBef>
              <a:spcAft>
                <a:spcPct val="0"/>
              </a:spcAft>
              <a:defRPr/>
            </a:pPr>
            <a:fld id="{9815A1A6-DCFC-4813-B702-EB3720AF32DF}" type="slidenum">
              <a:rPr lang="es-ES">
                <a:latin typeface="Arial" panose="020B0604020202020204" pitchFamily="34" charset="0"/>
                <a:ea typeface="宋体" panose="02010600030101010101" pitchFamily="2" charset="-122"/>
              </a:rPr>
            </a:fld>
            <a:endParaRPr lang="es-ES" sz="830">
              <a:latin typeface="Arial" panose="020B0604020202020204" pitchFamily="34" charset="0"/>
              <a:ea typeface="宋体" panose="02010600030101010101" pitchFamily="2" charset="-122"/>
            </a:endParaRPr>
          </a:p>
        </p:txBody>
      </p:sp>
    </p:spTree>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stretch>
            <a:fillRect/>
          </a:stretch>
        </p:blipFill>
        <p:spPr>
          <a:xfrm>
            <a:off x="0" y="2381"/>
            <a:ext cx="9144000" cy="51387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accent5"/>
        </a:solidFill>
        <a:effectLst/>
      </p:bgPr>
    </p:bg>
    <p:spTree>
      <p:nvGrpSpPr>
        <p:cNvPr id="1" name=""/>
        <p:cNvGrpSpPr/>
        <p:nvPr/>
      </p:nvGrpSpPr>
      <p:grpSpPr>
        <a:xfrm>
          <a:off x="0" y="0"/>
          <a:ext cx="0" cy="0"/>
          <a:chOff x="0" y="0"/>
          <a:chExt cx="0" cy="0"/>
        </a:xfrm>
      </p:grpSpPr>
      <p:sp>
        <p:nvSpPr>
          <p:cNvPr id="7" name="Freeform 19"/>
          <p:cNvSpPr/>
          <p:nvPr userDrawn="1"/>
        </p:nvSpPr>
        <p:spPr bwMode="auto">
          <a:xfrm rot="20905904" flipH="1" flipV="1">
            <a:off x="369273" y="2174738"/>
            <a:ext cx="779860" cy="519112"/>
          </a:xfrm>
          <a:custGeom>
            <a:avLst/>
            <a:gdLst>
              <a:gd name="T0" fmla="*/ 168 w 522"/>
              <a:gd name="T1" fmla="*/ 251 h 348"/>
              <a:gd name="T2" fmla="*/ 167 w 522"/>
              <a:gd name="T3" fmla="*/ 130 h 348"/>
              <a:gd name="T4" fmla="*/ 177 w 522"/>
              <a:gd name="T5" fmla="*/ 116 h 348"/>
              <a:gd name="T6" fmla="*/ 177 w 522"/>
              <a:gd name="T7" fmla="*/ 116 h 348"/>
              <a:gd name="T8" fmla="*/ 195 w 522"/>
              <a:gd name="T9" fmla="*/ 119 h 348"/>
              <a:gd name="T10" fmla="*/ 411 w 522"/>
              <a:gd name="T11" fmla="*/ 348 h 348"/>
              <a:gd name="T12" fmla="*/ 418 w 522"/>
              <a:gd name="T13" fmla="*/ 252 h 348"/>
              <a:gd name="T14" fmla="*/ 428 w 522"/>
              <a:gd name="T15" fmla="*/ 239 h 348"/>
              <a:gd name="T16" fmla="*/ 522 w 522"/>
              <a:gd name="T17" fmla="*/ 202 h 348"/>
              <a:gd name="T18" fmla="*/ 517 w 522"/>
              <a:gd name="T19" fmla="*/ 197 h 348"/>
              <a:gd name="T20" fmla="*/ 477 w 522"/>
              <a:gd name="T21" fmla="*/ 171 h 348"/>
              <a:gd name="T22" fmla="*/ 447 w 522"/>
              <a:gd name="T23" fmla="*/ 154 h 348"/>
              <a:gd name="T24" fmla="*/ 187 w 522"/>
              <a:gd name="T25" fmla="*/ 22 h 348"/>
              <a:gd name="T26" fmla="*/ 94 w 522"/>
              <a:gd name="T27" fmla="*/ 58 h 348"/>
              <a:gd name="T28" fmla="*/ 0 w 522"/>
              <a:gd name="T29" fmla="*/ 317 h 348"/>
              <a:gd name="T30" fmla="*/ 168 w 522"/>
              <a:gd name="T31" fmla="*/ 25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2" h="348">
                <a:moveTo>
                  <a:pt x="168" y="251"/>
                </a:moveTo>
                <a:cubicBezTo>
                  <a:pt x="167" y="130"/>
                  <a:pt x="167" y="130"/>
                  <a:pt x="167" y="130"/>
                </a:cubicBezTo>
                <a:cubicBezTo>
                  <a:pt x="167" y="124"/>
                  <a:pt x="171" y="118"/>
                  <a:pt x="177" y="116"/>
                </a:cubicBezTo>
                <a:cubicBezTo>
                  <a:pt x="177" y="116"/>
                  <a:pt x="177" y="116"/>
                  <a:pt x="177" y="116"/>
                </a:cubicBezTo>
                <a:cubicBezTo>
                  <a:pt x="183" y="113"/>
                  <a:pt x="190" y="115"/>
                  <a:pt x="195" y="119"/>
                </a:cubicBezTo>
                <a:cubicBezTo>
                  <a:pt x="411" y="348"/>
                  <a:pt x="411" y="348"/>
                  <a:pt x="411" y="348"/>
                </a:cubicBezTo>
                <a:cubicBezTo>
                  <a:pt x="418" y="252"/>
                  <a:pt x="418" y="252"/>
                  <a:pt x="418" y="252"/>
                </a:cubicBezTo>
                <a:cubicBezTo>
                  <a:pt x="419" y="246"/>
                  <a:pt x="423" y="241"/>
                  <a:pt x="428" y="239"/>
                </a:cubicBezTo>
                <a:cubicBezTo>
                  <a:pt x="522" y="202"/>
                  <a:pt x="522" y="202"/>
                  <a:pt x="522" y="202"/>
                </a:cubicBezTo>
                <a:cubicBezTo>
                  <a:pt x="521" y="200"/>
                  <a:pt x="519" y="199"/>
                  <a:pt x="517" y="197"/>
                </a:cubicBezTo>
                <a:cubicBezTo>
                  <a:pt x="477" y="171"/>
                  <a:pt x="477" y="171"/>
                  <a:pt x="477" y="171"/>
                </a:cubicBezTo>
                <a:cubicBezTo>
                  <a:pt x="468" y="165"/>
                  <a:pt x="458" y="160"/>
                  <a:pt x="447" y="154"/>
                </a:cubicBezTo>
                <a:cubicBezTo>
                  <a:pt x="326" y="96"/>
                  <a:pt x="241" y="51"/>
                  <a:pt x="187" y="22"/>
                </a:cubicBezTo>
                <a:cubicBezTo>
                  <a:pt x="149" y="0"/>
                  <a:pt x="108" y="16"/>
                  <a:pt x="94" y="58"/>
                </a:cubicBezTo>
                <a:cubicBezTo>
                  <a:pt x="75" y="113"/>
                  <a:pt x="46" y="200"/>
                  <a:pt x="0" y="317"/>
                </a:cubicBezTo>
                <a:cubicBezTo>
                  <a:pt x="168" y="251"/>
                  <a:pt x="168" y="251"/>
                  <a:pt x="168" y="251"/>
                </a:cubicBezTo>
                <a:close/>
              </a:path>
            </a:pathLst>
          </a:custGeom>
          <a:solidFill>
            <a:schemeClr val="accent2"/>
          </a:solidFill>
          <a:ln>
            <a:noFill/>
          </a:ln>
        </p:spPr>
        <p:txBody>
          <a:bodyPr vert="horz" wrap="square" lIns="55912" tIns="27955" rIns="55912" bIns="27955" numCol="1" anchor="t" anchorCtr="0" compatLnSpc="1"/>
          <a:lstStyle/>
          <a:p>
            <a:endParaRPr lang="zh-CN" altLang="en-US" sz="100"/>
          </a:p>
        </p:txBody>
      </p:sp>
      <p:sp>
        <p:nvSpPr>
          <p:cNvPr id="8" name="Freeform 20"/>
          <p:cNvSpPr/>
          <p:nvPr userDrawn="1"/>
        </p:nvSpPr>
        <p:spPr bwMode="auto">
          <a:xfrm rot="20905904" flipH="1" flipV="1">
            <a:off x="92239" y="1609325"/>
            <a:ext cx="1026319" cy="853679"/>
          </a:xfrm>
          <a:custGeom>
            <a:avLst/>
            <a:gdLst>
              <a:gd name="T0" fmla="*/ 257 w 687"/>
              <a:gd name="T1" fmla="*/ 535 h 572"/>
              <a:gd name="T2" fmla="*/ 354 w 687"/>
              <a:gd name="T3" fmla="*/ 446 h 572"/>
              <a:gd name="T4" fmla="*/ 438 w 687"/>
              <a:gd name="T5" fmla="*/ 412 h 572"/>
              <a:gd name="T6" fmla="*/ 570 w 687"/>
              <a:gd name="T7" fmla="*/ 411 h 572"/>
              <a:gd name="T8" fmla="*/ 685 w 687"/>
              <a:gd name="T9" fmla="*/ 253 h 572"/>
              <a:gd name="T10" fmla="*/ 631 w 687"/>
              <a:gd name="T11" fmla="*/ 107 h 572"/>
              <a:gd name="T12" fmla="*/ 583 w 687"/>
              <a:gd name="T13" fmla="*/ 53 h 572"/>
              <a:gd name="T14" fmla="*/ 577 w 687"/>
              <a:gd name="T15" fmla="*/ 58 h 572"/>
              <a:gd name="T16" fmla="*/ 484 w 687"/>
              <a:gd name="T17" fmla="*/ 94 h 572"/>
              <a:gd name="T18" fmla="*/ 474 w 687"/>
              <a:gd name="T19" fmla="*/ 216 h 572"/>
              <a:gd name="T20" fmla="*/ 464 w 687"/>
              <a:gd name="T21" fmla="*/ 229 h 572"/>
              <a:gd name="T22" fmla="*/ 447 w 687"/>
              <a:gd name="T23" fmla="*/ 225 h 572"/>
              <a:gd name="T24" fmla="*/ 234 w 687"/>
              <a:gd name="T25" fmla="*/ 0 h 572"/>
              <a:gd name="T26" fmla="*/ 235 w 687"/>
              <a:gd name="T27" fmla="*/ 92 h 572"/>
              <a:gd name="T28" fmla="*/ 225 w 687"/>
              <a:gd name="T29" fmla="*/ 106 h 572"/>
              <a:gd name="T30" fmla="*/ 36 w 687"/>
              <a:gd name="T31" fmla="*/ 180 h 572"/>
              <a:gd name="T32" fmla="*/ 24 w 687"/>
              <a:gd name="T33" fmla="*/ 180 h 572"/>
              <a:gd name="T34" fmla="*/ 17 w 687"/>
              <a:gd name="T35" fmla="*/ 207 h 572"/>
              <a:gd name="T36" fmla="*/ 2 w 687"/>
              <a:gd name="T37" fmla="*/ 331 h 572"/>
              <a:gd name="T38" fmla="*/ 21 w 687"/>
              <a:gd name="T39" fmla="*/ 432 h 572"/>
              <a:gd name="T40" fmla="*/ 257 w 687"/>
              <a:gd name="T41" fmla="*/ 535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7" h="572">
                <a:moveTo>
                  <a:pt x="257" y="535"/>
                </a:moveTo>
                <a:cubicBezTo>
                  <a:pt x="301" y="518"/>
                  <a:pt x="334" y="485"/>
                  <a:pt x="354" y="446"/>
                </a:cubicBezTo>
                <a:cubicBezTo>
                  <a:pt x="373" y="406"/>
                  <a:pt x="397" y="396"/>
                  <a:pt x="438" y="412"/>
                </a:cubicBezTo>
                <a:cubicBezTo>
                  <a:pt x="479" y="428"/>
                  <a:pt x="526" y="429"/>
                  <a:pt x="570" y="411"/>
                </a:cubicBezTo>
                <a:cubicBezTo>
                  <a:pt x="638" y="385"/>
                  <a:pt x="680" y="322"/>
                  <a:pt x="685" y="253"/>
                </a:cubicBezTo>
                <a:cubicBezTo>
                  <a:pt x="687" y="209"/>
                  <a:pt x="658" y="142"/>
                  <a:pt x="631" y="107"/>
                </a:cubicBezTo>
                <a:cubicBezTo>
                  <a:pt x="619" y="90"/>
                  <a:pt x="603" y="72"/>
                  <a:pt x="583" y="53"/>
                </a:cubicBezTo>
                <a:cubicBezTo>
                  <a:pt x="581" y="55"/>
                  <a:pt x="579" y="57"/>
                  <a:pt x="577" y="58"/>
                </a:cubicBezTo>
                <a:cubicBezTo>
                  <a:pt x="484" y="94"/>
                  <a:pt x="484" y="94"/>
                  <a:pt x="484" y="94"/>
                </a:cubicBezTo>
                <a:cubicBezTo>
                  <a:pt x="474" y="216"/>
                  <a:pt x="474" y="216"/>
                  <a:pt x="474" y="216"/>
                </a:cubicBezTo>
                <a:cubicBezTo>
                  <a:pt x="474" y="222"/>
                  <a:pt x="469" y="228"/>
                  <a:pt x="464" y="229"/>
                </a:cubicBezTo>
                <a:cubicBezTo>
                  <a:pt x="458" y="231"/>
                  <a:pt x="451" y="230"/>
                  <a:pt x="447" y="225"/>
                </a:cubicBezTo>
                <a:cubicBezTo>
                  <a:pt x="234" y="0"/>
                  <a:pt x="234" y="0"/>
                  <a:pt x="234" y="0"/>
                </a:cubicBezTo>
                <a:cubicBezTo>
                  <a:pt x="235" y="92"/>
                  <a:pt x="235" y="92"/>
                  <a:pt x="235" y="92"/>
                </a:cubicBezTo>
                <a:cubicBezTo>
                  <a:pt x="235" y="98"/>
                  <a:pt x="231" y="104"/>
                  <a:pt x="225" y="106"/>
                </a:cubicBezTo>
                <a:cubicBezTo>
                  <a:pt x="36" y="180"/>
                  <a:pt x="36" y="180"/>
                  <a:pt x="36" y="180"/>
                </a:cubicBezTo>
                <a:cubicBezTo>
                  <a:pt x="32" y="182"/>
                  <a:pt x="28" y="182"/>
                  <a:pt x="24" y="180"/>
                </a:cubicBezTo>
                <a:cubicBezTo>
                  <a:pt x="22" y="188"/>
                  <a:pt x="20" y="198"/>
                  <a:pt x="17" y="207"/>
                </a:cubicBezTo>
                <a:cubicBezTo>
                  <a:pt x="11" y="231"/>
                  <a:pt x="0" y="287"/>
                  <a:pt x="2" y="331"/>
                </a:cubicBezTo>
                <a:cubicBezTo>
                  <a:pt x="5" y="392"/>
                  <a:pt x="21" y="432"/>
                  <a:pt x="21" y="432"/>
                </a:cubicBezTo>
                <a:cubicBezTo>
                  <a:pt x="58" y="526"/>
                  <a:pt x="163" y="572"/>
                  <a:pt x="257" y="535"/>
                </a:cubicBezTo>
                <a:close/>
              </a:path>
            </a:pathLst>
          </a:custGeom>
          <a:solidFill>
            <a:schemeClr val="accent2"/>
          </a:solidFill>
          <a:ln>
            <a:noFill/>
          </a:ln>
        </p:spPr>
        <p:txBody>
          <a:bodyPr vert="horz" wrap="square" lIns="55912" tIns="27955" rIns="55912" bIns="27955" numCol="1" anchor="t" anchorCtr="0" compatLnSpc="1"/>
          <a:lstStyle/>
          <a:p>
            <a:endParaRPr lang="zh-CN" altLang="en-US" sz="100"/>
          </a:p>
        </p:txBody>
      </p:sp>
      <p:sp>
        <p:nvSpPr>
          <p:cNvPr id="9" name="Freeform 5"/>
          <p:cNvSpPr/>
          <p:nvPr userDrawn="1"/>
        </p:nvSpPr>
        <p:spPr bwMode="auto">
          <a:xfrm flipH="1" flipV="1">
            <a:off x="1386269" y="1575015"/>
            <a:ext cx="834628" cy="1273969"/>
          </a:xfrm>
          <a:custGeom>
            <a:avLst/>
            <a:gdLst>
              <a:gd name="T0" fmla="*/ 23 w 559"/>
              <a:gd name="T1" fmla="*/ 793 h 854"/>
              <a:gd name="T2" fmla="*/ 296 w 559"/>
              <a:gd name="T3" fmla="*/ 793 h 854"/>
              <a:gd name="T4" fmla="*/ 316 w 559"/>
              <a:gd name="T5" fmla="*/ 836 h 854"/>
              <a:gd name="T6" fmla="*/ 357 w 559"/>
              <a:gd name="T7" fmla="*/ 854 h 854"/>
              <a:gd name="T8" fmla="*/ 407 w 559"/>
              <a:gd name="T9" fmla="*/ 831 h 854"/>
              <a:gd name="T10" fmla="*/ 424 w 559"/>
              <a:gd name="T11" fmla="*/ 793 h 854"/>
              <a:gd name="T12" fmla="*/ 501 w 559"/>
              <a:gd name="T13" fmla="*/ 793 h 854"/>
              <a:gd name="T14" fmla="*/ 523 w 559"/>
              <a:gd name="T15" fmla="*/ 770 h 854"/>
              <a:gd name="T16" fmla="*/ 501 w 559"/>
              <a:gd name="T17" fmla="*/ 748 h 854"/>
              <a:gd name="T18" fmla="*/ 427 w 559"/>
              <a:gd name="T19" fmla="*/ 748 h 854"/>
              <a:gd name="T20" fmla="*/ 425 w 559"/>
              <a:gd name="T21" fmla="*/ 729 h 854"/>
              <a:gd name="T22" fmla="*/ 559 w 559"/>
              <a:gd name="T23" fmla="*/ 594 h 854"/>
              <a:gd name="T24" fmla="*/ 559 w 559"/>
              <a:gd name="T25" fmla="*/ 214 h 854"/>
              <a:gd name="T26" fmla="*/ 424 w 559"/>
              <a:gd name="T27" fmla="*/ 79 h 854"/>
              <a:gd name="T28" fmla="*/ 404 w 559"/>
              <a:gd name="T29" fmla="*/ 79 h 854"/>
              <a:gd name="T30" fmla="*/ 404 w 559"/>
              <a:gd name="T31" fmla="*/ 38 h 854"/>
              <a:gd name="T32" fmla="*/ 396 w 559"/>
              <a:gd name="T33" fmla="*/ 25 h 854"/>
              <a:gd name="T34" fmla="*/ 369 w 559"/>
              <a:gd name="T35" fmla="*/ 13 h 854"/>
              <a:gd name="T36" fmla="*/ 352 w 559"/>
              <a:gd name="T37" fmla="*/ 13 h 854"/>
              <a:gd name="T38" fmla="*/ 321 w 559"/>
              <a:gd name="T39" fmla="*/ 24 h 854"/>
              <a:gd name="T40" fmla="*/ 312 w 559"/>
              <a:gd name="T41" fmla="*/ 36 h 854"/>
              <a:gd name="T42" fmla="*/ 312 w 559"/>
              <a:gd name="T43" fmla="*/ 79 h 854"/>
              <a:gd name="T44" fmla="*/ 292 w 559"/>
              <a:gd name="T45" fmla="*/ 79 h 854"/>
              <a:gd name="T46" fmla="*/ 157 w 559"/>
              <a:gd name="T47" fmla="*/ 214 h 854"/>
              <a:gd name="T48" fmla="*/ 157 w 559"/>
              <a:gd name="T49" fmla="*/ 594 h 854"/>
              <a:gd name="T50" fmla="*/ 291 w 559"/>
              <a:gd name="T51" fmla="*/ 729 h 854"/>
              <a:gd name="T52" fmla="*/ 291 w 559"/>
              <a:gd name="T53" fmla="*/ 748 h 854"/>
              <a:gd name="T54" fmla="*/ 45 w 559"/>
              <a:gd name="T55" fmla="*/ 748 h 854"/>
              <a:gd name="T56" fmla="*/ 45 w 559"/>
              <a:gd name="T57" fmla="*/ 23 h 854"/>
              <a:gd name="T58" fmla="*/ 23 w 559"/>
              <a:gd name="T59" fmla="*/ 0 h 854"/>
              <a:gd name="T60" fmla="*/ 0 w 559"/>
              <a:gd name="T61" fmla="*/ 23 h 854"/>
              <a:gd name="T62" fmla="*/ 0 w 559"/>
              <a:gd name="T63" fmla="*/ 770 h 854"/>
              <a:gd name="T64" fmla="*/ 23 w 559"/>
              <a:gd name="T65" fmla="*/ 79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9" h="854">
                <a:moveTo>
                  <a:pt x="23" y="793"/>
                </a:moveTo>
                <a:cubicBezTo>
                  <a:pt x="296" y="793"/>
                  <a:pt x="296" y="793"/>
                  <a:pt x="296" y="793"/>
                </a:cubicBezTo>
                <a:cubicBezTo>
                  <a:pt x="299" y="809"/>
                  <a:pt x="305" y="825"/>
                  <a:pt x="316" y="836"/>
                </a:cubicBezTo>
                <a:cubicBezTo>
                  <a:pt x="326" y="848"/>
                  <a:pt x="341" y="854"/>
                  <a:pt x="357" y="854"/>
                </a:cubicBezTo>
                <a:cubicBezTo>
                  <a:pt x="377" y="854"/>
                  <a:pt x="395" y="846"/>
                  <a:pt x="407" y="831"/>
                </a:cubicBezTo>
                <a:cubicBezTo>
                  <a:pt x="416" y="820"/>
                  <a:pt x="421" y="807"/>
                  <a:pt x="424" y="793"/>
                </a:cubicBezTo>
                <a:cubicBezTo>
                  <a:pt x="501" y="793"/>
                  <a:pt x="501" y="793"/>
                  <a:pt x="501" y="793"/>
                </a:cubicBezTo>
                <a:cubicBezTo>
                  <a:pt x="513" y="793"/>
                  <a:pt x="523" y="783"/>
                  <a:pt x="523" y="770"/>
                </a:cubicBezTo>
                <a:cubicBezTo>
                  <a:pt x="523" y="758"/>
                  <a:pt x="513" y="748"/>
                  <a:pt x="501" y="748"/>
                </a:cubicBezTo>
                <a:cubicBezTo>
                  <a:pt x="427" y="748"/>
                  <a:pt x="427" y="748"/>
                  <a:pt x="427" y="748"/>
                </a:cubicBezTo>
                <a:cubicBezTo>
                  <a:pt x="427" y="741"/>
                  <a:pt x="426" y="734"/>
                  <a:pt x="425" y="729"/>
                </a:cubicBezTo>
                <a:cubicBezTo>
                  <a:pt x="499" y="728"/>
                  <a:pt x="559" y="668"/>
                  <a:pt x="559" y="594"/>
                </a:cubicBezTo>
                <a:cubicBezTo>
                  <a:pt x="559" y="214"/>
                  <a:pt x="559" y="214"/>
                  <a:pt x="559" y="214"/>
                </a:cubicBezTo>
                <a:cubicBezTo>
                  <a:pt x="559" y="139"/>
                  <a:pt x="499" y="79"/>
                  <a:pt x="424" y="79"/>
                </a:cubicBezTo>
                <a:cubicBezTo>
                  <a:pt x="404" y="79"/>
                  <a:pt x="404" y="79"/>
                  <a:pt x="404" y="79"/>
                </a:cubicBezTo>
                <a:cubicBezTo>
                  <a:pt x="404" y="38"/>
                  <a:pt x="404" y="38"/>
                  <a:pt x="404" y="38"/>
                </a:cubicBezTo>
                <a:cubicBezTo>
                  <a:pt x="404" y="33"/>
                  <a:pt x="401" y="27"/>
                  <a:pt x="396" y="25"/>
                </a:cubicBezTo>
                <a:cubicBezTo>
                  <a:pt x="369" y="13"/>
                  <a:pt x="369" y="13"/>
                  <a:pt x="369" y="13"/>
                </a:cubicBezTo>
                <a:cubicBezTo>
                  <a:pt x="364" y="11"/>
                  <a:pt x="357" y="11"/>
                  <a:pt x="352" y="13"/>
                </a:cubicBezTo>
                <a:cubicBezTo>
                  <a:pt x="321" y="24"/>
                  <a:pt x="321" y="24"/>
                  <a:pt x="321" y="24"/>
                </a:cubicBezTo>
                <a:cubicBezTo>
                  <a:pt x="316" y="26"/>
                  <a:pt x="312" y="32"/>
                  <a:pt x="312" y="36"/>
                </a:cubicBezTo>
                <a:cubicBezTo>
                  <a:pt x="312" y="79"/>
                  <a:pt x="312" y="79"/>
                  <a:pt x="312" y="79"/>
                </a:cubicBezTo>
                <a:cubicBezTo>
                  <a:pt x="292" y="79"/>
                  <a:pt x="292" y="79"/>
                  <a:pt x="292" y="79"/>
                </a:cubicBezTo>
                <a:cubicBezTo>
                  <a:pt x="218" y="79"/>
                  <a:pt x="157" y="139"/>
                  <a:pt x="157" y="214"/>
                </a:cubicBezTo>
                <a:cubicBezTo>
                  <a:pt x="157" y="594"/>
                  <a:pt x="157" y="594"/>
                  <a:pt x="157" y="594"/>
                </a:cubicBezTo>
                <a:cubicBezTo>
                  <a:pt x="157" y="668"/>
                  <a:pt x="217" y="728"/>
                  <a:pt x="291" y="729"/>
                </a:cubicBezTo>
                <a:cubicBezTo>
                  <a:pt x="291" y="734"/>
                  <a:pt x="291" y="741"/>
                  <a:pt x="291" y="748"/>
                </a:cubicBezTo>
                <a:cubicBezTo>
                  <a:pt x="45" y="748"/>
                  <a:pt x="45" y="748"/>
                  <a:pt x="45" y="748"/>
                </a:cubicBezTo>
                <a:cubicBezTo>
                  <a:pt x="45" y="23"/>
                  <a:pt x="45" y="23"/>
                  <a:pt x="45" y="23"/>
                </a:cubicBezTo>
                <a:cubicBezTo>
                  <a:pt x="45" y="10"/>
                  <a:pt x="35" y="0"/>
                  <a:pt x="23" y="0"/>
                </a:cubicBezTo>
                <a:cubicBezTo>
                  <a:pt x="10" y="0"/>
                  <a:pt x="0" y="10"/>
                  <a:pt x="0" y="23"/>
                </a:cubicBezTo>
                <a:cubicBezTo>
                  <a:pt x="0" y="770"/>
                  <a:pt x="0" y="770"/>
                  <a:pt x="0" y="770"/>
                </a:cubicBezTo>
                <a:cubicBezTo>
                  <a:pt x="0" y="783"/>
                  <a:pt x="10" y="793"/>
                  <a:pt x="23" y="793"/>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10" name="Freeform 6"/>
          <p:cNvSpPr/>
          <p:nvPr userDrawn="1"/>
        </p:nvSpPr>
        <p:spPr bwMode="auto">
          <a:xfrm flipH="1" flipV="1">
            <a:off x="1657732" y="1641690"/>
            <a:ext cx="52388" cy="23813"/>
          </a:xfrm>
          <a:custGeom>
            <a:avLst/>
            <a:gdLst>
              <a:gd name="T0" fmla="*/ 30 w 35"/>
              <a:gd name="T1" fmla="*/ 10 h 16"/>
              <a:gd name="T2" fmla="*/ 15 w 35"/>
              <a:gd name="T3" fmla="*/ 16 h 16"/>
              <a:gd name="T4" fmla="*/ 7 w 35"/>
              <a:gd name="T5" fmla="*/ 13 h 16"/>
              <a:gd name="T6" fmla="*/ 0 w 35"/>
              <a:gd name="T7" fmla="*/ 0 h 16"/>
              <a:gd name="T8" fmla="*/ 35 w 35"/>
              <a:gd name="T9" fmla="*/ 0 h 16"/>
              <a:gd name="T10" fmla="*/ 30 w 35"/>
              <a:gd name="T11" fmla="*/ 10 h 16"/>
            </a:gdLst>
            <a:ahLst/>
            <a:cxnLst>
              <a:cxn ang="0">
                <a:pos x="T0" y="T1"/>
              </a:cxn>
              <a:cxn ang="0">
                <a:pos x="T2" y="T3"/>
              </a:cxn>
              <a:cxn ang="0">
                <a:pos x="T4" y="T5"/>
              </a:cxn>
              <a:cxn ang="0">
                <a:pos x="T6" y="T7"/>
              </a:cxn>
              <a:cxn ang="0">
                <a:pos x="T8" y="T9"/>
              </a:cxn>
              <a:cxn ang="0">
                <a:pos x="T10" y="T11"/>
              </a:cxn>
            </a:cxnLst>
            <a:rect l="0" t="0" r="r" b="b"/>
            <a:pathLst>
              <a:path w="35" h="16">
                <a:moveTo>
                  <a:pt x="30" y="10"/>
                </a:moveTo>
                <a:cubicBezTo>
                  <a:pt x="28" y="13"/>
                  <a:pt x="24" y="16"/>
                  <a:pt x="15" y="16"/>
                </a:cubicBezTo>
                <a:cubicBezTo>
                  <a:pt x="11" y="16"/>
                  <a:pt x="9" y="15"/>
                  <a:pt x="7" y="13"/>
                </a:cubicBezTo>
                <a:cubicBezTo>
                  <a:pt x="4" y="10"/>
                  <a:pt x="2" y="5"/>
                  <a:pt x="0" y="0"/>
                </a:cubicBezTo>
                <a:cubicBezTo>
                  <a:pt x="35" y="0"/>
                  <a:pt x="35" y="0"/>
                  <a:pt x="35" y="0"/>
                </a:cubicBezTo>
                <a:cubicBezTo>
                  <a:pt x="34" y="4"/>
                  <a:pt x="32" y="7"/>
                  <a:pt x="30" y="10"/>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11" name="Freeform 7"/>
          <p:cNvSpPr/>
          <p:nvPr userDrawn="1"/>
        </p:nvSpPr>
        <p:spPr bwMode="auto">
          <a:xfrm flipH="1" flipV="1">
            <a:off x="1650588" y="1733367"/>
            <a:ext cx="70247" cy="28575"/>
          </a:xfrm>
          <a:custGeom>
            <a:avLst/>
            <a:gdLst>
              <a:gd name="T0" fmla="*/ 1 w 47"/>
              <a:gd name="T1" fmla="*/ 19 h 19"/>
              <a:gd name="T2" fmla="*/ 1 w 47"/>
              <a:gd name="T3" fmla="*/ 0 h 19"/>
              <a:gd name="T4" fmla="*/ 45 w 47"/>
              <a:gd name="T5" fmla="*/ 0 h 19"/>
              <a:gd name="T6" fmla="*/ 47 w 47"/>
              <a:gd name="T7" fmla="*/ 19 h 19"/>
              <a:gd name="T8" fmla="*/ 1 w 47"/>
              <a:gd name="T9" fmla="*/ 19 h 19"/>
            </a:gdLst>
            <a:ahLst/>
            <a:cxnLst>
              <a:cxn ang="0">
                <a:pos x="T0" y="T1"/>
              </a:cxn>
              <a:cxn ang="0">
                <a:pos x="T2" y="T3"/>
              </a:cxn>
              <a:cxn ang="0">
                <a:pos x="T4" y="T5"/>
              </a:cxn>
              <a:cxn ang="0">
                <a:pos x="T6" y="T7"/>
              </a:cxn>
              <a:cxn ang="0">
                <a:pos x="T8" y="T9"/>
              </a:cxn>
            </a:cxnLst>
            <a:rect l="0" t="0" r="r" b="b"/>
            <a:pathLst>
              <a:path w="47" h="19">
                <a:moveTo>
                  <a:pt x="1" y="19"/>
                </a:moveTo>
                <a:cubicBezTo>
                  <a:pt x="0" y="12"/>
                  <a:pt x="0" y="6"/>
                  <a:pt x="1" y="0"/>
                </a:cubicBezTo>
                <a:cubicBezTo>
                  <a:pt x="45" y="0"/>
                  <a:pt x="45" y="0"/>
                  <a:pt x="45" y="0"/>
                </a:cubicBezTo>
                <a:cubicBezTo>
                  <a:pt x="46" y="5"/>
                  <a:pt x="47" y="12"/>
                  <a:pt x="47" y="19"/>
                </a:cubicBezTo>
                <a:lnTo>
                  <a:pt x="1" y="19"/>
                </a:ln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12" name="Freeform 8"/>
          <p:cNvSpPr/>
          <p:nvPr userDrawn="1"/>
        </p:nvSpPr>
        <p:spPr bwMode="auto">
          <a:xfrm flipH="1" flipV="1">
            <a:off x="1424370" y="1797661"/>
            <a:ext cx="245269" cy="246460"/>
          </a:xfrm>
          <a:custGeom>
            <a:avLst/>
            <a:gdLst>
              <a:gd name="T0" fmla="*/ 149 w 164"/>
              <a:gd name="T1" fmla="*/ 0 h 165"/>
              <a:gd name="T2" fmla="*/ 164 w 164"/>
              <a:gd name="T3" fmla="*/ 15 h 165"/>
              <a:gd name="T4" fmla="*/ 14 w 164"/>
              <a:gd name="T5" fmla="*/ 165 h 165"/>
              <a:gd name="T6" fmla="*/ 0 w 164"/>
              <a:gd name="T7" fmla="*/ 150 h 165"/>
              <a:gd name="T8" fmla="*/ 14 w 164"/>
              <a:gd name="T9" fmla="*/ 135 h 165"/>
              <a:gd name="T10" fmla="*/ 134 w 164"/>
              <a:gd name="T11" fmla="*/ 15 h 165"/>
              <a:gd name="T12" fmla="*/ 149 w 164"/>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164" h="165">
                <a:moveTo>
                  <a:pt x="149" y="0"/>
                </a:moveTo>
                <a:cubicBezTo>
                  <a:pt x="158" y="0"/>
                  <a:pt x="164" y="7"/>
                  <a:pt x="164" y="15"/>
                </a:cubicBezTo>
                <a:cubicBezTo>
                  <a:pt x="164" y="97"/>
                  <a:pt x="97" y="165"/>
                  <a:pt x="14" y="165"/>
                </a:cubicBezTo>
                <a:cubicBezTo>
                  <a:pt x="6" y="165"/>
                  <a:pt x="0" y="158"/>
                  <a:pt x="0" y="150"/>
                </a:cubicBezTo>
                <a:cubicBezTo>
                  <a:pt x="0" y="141"/>
                  <a:pt x="6" y="135"/>
                  <a:pt x="14" y="135"/>
                </a:cubicBezTo>
                <a:cubicBezTo>
                  <a:pt x="81" y="135"/>
                  <a:pt x="134" y="81"/>
                  <a:pt x="134" y="15"/>
                </a:cubicBezTo>
                <a:cubicBezTo>
                  <a:pt x="134" y="7"/>
                  <a:pt x="141" y="0"/>
                  <a:pt x="149" y="0"/>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14" name="Freeform 9"/>
          <p:cNvSpPr/>
          <p:nvPr userDrawn="1"/>
        </p:nvSpPr>
        <p:spPr bwMode="auto">
          <a:xfrm flipH="1" flipV="1">
            <a:off x="1468423" y="2217952"/>
            <a:ext cx="435769" cy="434579"/>
          </a:xfrm>
          <a:custGeom>
            <a:avLst/>
            <a:gdLst>
              <a:gd name="T0" fmla="*/ 0 w 292"/>
              <a:gd name="T1" fmla="*/ 291 h 291"/>
              <a:gd name="T2" fmla="*/ 0 w 292"/>
              <a:gd name="T3" fmla="*/ 107 h 291"/>
              <a:gd name="T4" fmla="*/ 98 w 292"/>
              <a:gd name="T5" fmla="*/ 0 h 291"/>
              <a:gd name="T6" fmla="*/ 194 w 292"/>
              <a:gd name="T7" fmla="*/ 0 h 291"/>
              <a:gd name="T8" fmla="*/ 292 w 292"/>
              <a:gd name="T9" fmla="*/ 107 h 291"/>
              <a:gd name="T10" fmla="*/ 292 w 292"/>
              <a:gd name="T11" fmla="*/ 291 h 291"/>
              <a:gd name="T12" fmla="*/ 0 w 292"/>
              <a:gd name="T13" fmla="*/ 291 h 291"/>
            </a:gdLst>
            <a:ahLst/>
            <a:cxnLst>
              <a:cxn ang="0">
                <a:pos x="T0" y="T1"/>
              </a:cxn>
              <a:cxn ang="0">
                <a:pos x="T2" y="T3"/>
              </a:cxn>
              <a:cxn ang="0">
                <a:pos x="T4" y="T5"/>
              </a:cxn>
              <a:cxn ang="0">
                <a:pos x="T6" y="T7"/>
              </a:cxn>
              <a:cxn ang="0">
                <a:pos x="T8" y="T9"/>
              </a:cxn>
              <a:cxn ang="0">
                <a:pos x="T10" y="T11"/>
              </a:cxn>
              <a:cxn ang="0">
                <a:pos x="T12" y="T13"/>
              </a:cxn>
            </a:cxnLst>
            <a:rect l="0" t="0" r="r" b="b"/>
            <a:pathLst>
              <a:path w="292" h="291">
                <a:moveTo>
                  <a:pt x="0" y="291"/>
                </a:moveTo>
                <a:cubicBezTo>
                  <a:pt x="0" y="107"/>
                  <a:pt x="0" y="107"/>
                  <a:pt x="0" y="107"/>
                </a:cubicBezTo>
                <a:cubicBezTo>
                  <a:pt x="0" y="48"/>
                  <a:pt x="44" y="0"/>
                  <a:pt x="98" y="0"/>
                </a:cubicBezTo>
                <a:cubicBezTo>
                  <a:pt x="194" y="0"/>
                  <a:pt x="194" y="0"/>
                  <a:pt x="194" y="0"/>
                </a:cubicBezTo>
                <a:cubicBezTo>
                  <a:pt x="248" y="0"/>
                  <a:pt x="292" y="48"/>
                  <a:pt x="292" y="107"/>
                </a:cubicBezTo>
                <a:cubicBezTo>
                  <a:pt x="292" y="291"/>
                  <a:pt x="292" y="291"/>
                  <a:pt x="292" y="291"/>
                </a:cubicBezTo>
                <a:lnTo>
                  <a:pt x="0" y="291"/>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16" name="Freeform 15"/>
          <p:cNvSpPr/>
          <p:nvPr userDrawn="1"/>
        </p:nvSpPr>
        <p:spPr bwMode="auto">
          <a:xfrm flipH="1" flipV="1">
            <a:off x="2288277" y="2032215"/>
            <a:ext cx="571500" cy="670322"/>
          </a:xfrm>
          <a:custGeom>
            <a:avLst/>
            <a:gdLst>
              <a:gd name="T0" fmla="*/ 0 w 383"/>
              <a:gd name="T1" fmla="*/ 256 h 449"/>
              <a:gd name="T2" fmla="*/ 7 w 383"/>
              <a:gd name="T3" fmla="*/ 369 h 449"/>
              <a:gd name="T4" fmla="*/ 16 w 383"/>
              <a:gd name="T5" fmla="*/ 382 h 449"/>
              <a:gd name="T6" fmla="*/ 85 w 383"/>
              <a:gd name="T7" fmla="*/ 412 h 449"/>
              <a:gd name="T8" fmla="*/ 101 w 383"/>
              <a:gd name="T9" fmla="*/ 418 h 449"/>
              <a:gd name="T10" fmla="*/ 170 w 383"/>
              <a:gd name="T11" fmla="*/ 448 h 449"/>
              <a:gd name="T12" fmla="*/ 185 w 383"/>
              <a:gd name="T13" fmla="*/ 445 h 449"/>
              <a:gd name="T14" fmla="*/ 272 w 383"/>
              <a:gd name="T15" fmla="*/ 372 h 449"/>
              <a:gd name="T16" fmla="*/ 282 w 383"/>
              <a:gd name="T17" fmla="*/ 357 h 449"/>
              <a:gd name="T18" fmla="*/ 381 w 383"/>
              <a:gd name="T19" fmla="*/ 126 h 449"/>
              <a:gd name="T20" fmla="*/ 376 w 383"/>
              <a:gd name="T21" fmla="*/ 114 h 449"/>
              <a:gd name="T22" fmla="*/ 247 w 383"/>
              <a:gd name="T23" fmla="*/ 59 h 449"/>
              <a:gd name="T24" fmla="*/ 243 w 383"/>
              <a:gd name="T25" fmla="*/ 57 h 449"/>
              <a:gd name="T26" fmla="*/ 114 w 383"/>
              <a:gd name="T27" fmla="*/ 2 h 449"/>
              <a:gd name="T28" fmla="*/ 102 w 383"/>
              <a:gd name="T29" fmla="*/ 7 h 449"/>
              <a:gd name="T30" fmla="*/ 3 w 383"/>
              <a:gd name="T31" fmla="*/ 239 h 449"/>
              <a:gd name="T32" fmla="*/ 0 w 383"/>
              <a:gd name="T33" fmla="*/ 25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3" h="449">
                <a:moveTo>
                  <a:pt x="0" y="256"/>
                </a:moveTo>
                <a:cubicBezTo>
                  <a:pt x="7" y="369"/>
                  <a:pt x="7" y="369"/>
                  <a:pt x="7" y="369"/>
                </a:cubicBezTo>
                <a:cubicBezTo>
                  <a:pt x="7" y="374"/>
                  <a:pt x="11" y="380"/>
                  <a:pt x="16" y="382"/>
                </a:cubicBezTo>
                <a:cubicBezTo>
                  <a:pt x="85" y="412"/>
                  <a:pt x="85" y="412"/>
                  <a:pt x="85" y="412"/>
                </a:cubicBezTo>
                <a:cubicBezTo>
                  <a:pt x="101" y="418"/>
                  <a:pt x="101" y="418"/>
                  <a:pt x="101" y="418"/>
                </a:cubicBezTo>
                <a:cubicBezTo>
                  <a:pt x="170" y="448"/>
                  <a:pt x="170" y="448"/>
                  <a:pt x="170" y="448"/>
                </a:cubicBezTo>
                <a:cubicBezTo>
                  <a:pt x="175" y="449"/>
                  <a:pt x="182" y="448"/>
                  <a:pt x="185" y="445"/>
                </a:cubicBezTo>
                <a:cubicBezTo>
                  <a:pt x="272" y="372"/>
                  <a:pt x="272" y="372"/>
                  <a:pt x="272" y="372"/>
                </a:cubicBezTo>
                <a:cubicBezTo>
                  <a:pt x="276" y="368"/>
                  <a:pt x="280" y="362"/>
                  <a:pt x="282" y="357"/>
                </a:cubicBezTo>
                <a:cubicBezTo>
                  <a:pt x="381" y="126"/>
                  <a:pt x="381" y="126"/>
                  <a:pt x="381" y="126"/>
                </a:cubicBezTo>
                <a:cubicBezTo>
                  <a:pt x="383" y="121"/>
                  <a:pt x="381" y="116"/>
                  <a:pt x="376" y="114"/>
                </a:cubicBezTo>
                <a:cubicBezTo>
                  <a:pt x="247" y="59"/>
                  <a:pt x="247" y="59"/>
                  <a:pt x="247" y="59"/>
                </a:cubicBezTo>
                <a:cubicBezTo>
                  <a:pt x="243" y="57"/>
                  <a:pt x="243" y="57"/>
                  <a:pt x="243" y="57"/>
                </a:cubicBezTo>
                <a:cubicBezTo>
                  <a:pt x="114" y="2"/>
                  <a:pt x="114" y="2"/>
                  <a:pt x="114" y="2"/>
                </a:cubicBezTo>
                <a:cubicBezTo>
                  <a:pt x="109" y="0"/>
                  <a:pt x="104" y="2"/>
                  <a:pt x="102" y="7"/>
                </a:cubicBezTo>
                <a:cubicBezTo>
                  <a:pt x="3" y="239"/>
                  <a:pt x="3" y="239"/>
                  <a:pt x="3" y="239"/>
                </a:cubicBezTo>
                <a:cubicBezTo>
                  <a:pt x="1" y="243"/>
                  <a:pt x="0" y="251"/>
                  <a:pt x="0" y="256"/>
                </a:cubicBezTo>
                <a:close/>
              </a:path>
            </a:pathLst>
          </a:custGeom>
          <a:solidFill>
            <a:schemeClr val="accent4"/>
          </a:solidFill>
          <a:ln>
            <a:noFill/>
          </a:ln>
        </p:spPr>
        <p:txBody>
          <a:bodyPr vert="horz" wrap="square" lIns="55912" tIns="27955" rIns="55912" bIns="27955" numCol="1" anchor="t" anchorCtr="0" compatLnSpc="1"/>
          <a:lstStyle/>
          <a:p>
            <a:endParaRPr lang="zh-CN" altLang="en-US" sz="100"/>
          </a:p>
        </p:txBody>
      </p:sp>
      <p:sp>
        <p:nvSpPr>
          <p:cNvPr id="17" name="Freeform 16"/>
          <p:cNvSpPr/>
          <p:nvPr userDrawn="1"/>
        </p:nvSpPr>
        <p:spPr bwMode="auto">
          <a:xfrm flipH="1" flipV="1">
            <a:off x="2477586" y="2265577"/>
            <a:ext cx="255985" cy="264319"/>
          </a:xfrm>
          <a:custGeom>
            <a:avLst/>
            <a:gdLst>
              <a:gd name="T0" fmla="*/ 23 w 171"/>
              <a:gd name="T1" fmla="*/ 60 h 177"/>
              <a:gd name="T2" fmla="*/ 47 w 171"/>
              <a:gd name="T3" fmla="*/ 41 h 177"/>
              <a:gd name="T4" fmla="*/ 56 w 171"/>
              <a:gd name="T5" fmla="*/ 36 h 177"/>
              <a:gd name="T6" fmla="*/ 120 w 171"/>
              <a:gd name="T7" fmla="*/ 5 h 177"/>
              <a:gd name="T8" fmla="*/ 142 w 171"/>
              <a:gd name="T9" fmla="*/ 15 h 177"/>
              <a:gd name="T10" fmla="*/ 165 w 171"/>
              <a:gd name="T11" fmla="*/ 81 h 177"/>
              <a:gd name="T12" fmla="*/ 167 w 171"/>
              <a:gd name="T13" fmla="*/ 89 h 177"/>
              <a:gd name="T14" fmla="*/ 170 w 171"/>
              <a:gd name="T15" fmla="*/ 101 h 177"/>
              <a:gd name="T16" fmla="*/ 170 w 171"/>
              <a:gd name="T17" fmla="*/ 128 h 177"/>
              <a:gd name="T18" fmla="*/ 154 w 171"/>
              <a:gd name="T19" fmla="*/ 162 h 177"/>
              <a:gd name="T20" fmla="*/ 108 w 171"/>
              <a:gd name="T21" fmla="*/ 170 h 177"/>
              <a:gd name="T22" fmla="*/ 85 w 171"/>
              <a:gd name="T23" fmla="*/ 148 h 177"/>
              <a:gd name="T24" fmla="*/ 65 w 171"/>
              <a:gd name="T25" fmla="*/ 139 h 177"/>
              <a:gd name="T26" fmla="*/ 33 w 171"/>
              <a:gd name="T27" fmla="*/ 138 h 177"/>
              <a:gd name="T28" fmla="*/ 9 w 171"/>
              <a:gd name="T29" fmla="*/ 81 h 177"/>
              <a:gd name="T30" fmla="*/ 23 w 171"/>
              <a:gd name="T31" fmla="*/ 6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7">
                <a:moveTo>
                  <a:pt x="23" y="60"/>
                </a:moveTo>
                <a:cubicBezTo>
                  <a:pt x="30" y="52"/>
                  <a:pt x="42" y="44"/>
                  <a:pt x="47" y="41"/>
                </a:cubicBezTo>
                <a:cubicBezTo>
                  <a:pt x="51" y="39"/>
                  <a:pt x="55" y="36"/>
                  <a:pt x="56" y="36"/>
                </a:cubicBezTo>
                <a:cubicBezTo>
                  <a:pt x="86" y="22"/>
                  <a:pt x="107" y="12"/>
                  <a:pt x="120" y="5"/>
                </a:cubicBezTo>
                <a:cubicBezTo>
                  <a:pt x="130" y="0"/>
                  <a:pt x="139" y="4"/>
                  <a:pt x="142" y="15"/>
                </a:cubicBezTo>
                <a:cubicBezTo>
                  <a:pt x="147" y="29"/>
                  <a:pt x="154" y="51"/>
                  <a:pt x="165" y="81"/>
                </a:cubicBezTo>
                <a:cubicBezTo>
                  <a:pt x="166" y="84"/>
                  <a:pt x="167" y="87"/>
                  <a:pt x="167" y="89"/>
                </a:cubicBezTo>
                <a:cubicBezTo>
                  <a:pt x="170" y="101"/>
                  <a:pt x="170" y="101"/>
                  <a:pt x="170" y="101"/>
                </a:cubicBezTo>
                <a:cubicBezTo>
                  <a:pt x="171" y="111"/>
                  <a:pt x="171" y="120"/>
                  <a:pt x="170" y="128"/>
                </a:cubicBezTo>
                <a:cubicBezTo>
                  <a:pt x="168" y="138"/>
                  <a:pt x="162" y="155"/>
                  <a:pt x="154" y="162"/>
                </a:cubicBezTo>
                <a:cubicBezTo>
                  <a:pt x="142" y="173"/>
                  <a:pt x="124" y="177"/>
                  <a:pt x="108" y="170"/>
                </a:cubicBezTo>
                <a:cubicBezTo>
                  <a:pt x="97" y="165"/>
                  <a:pt x="89" y="157"/>
                  <a:pt x="85" y="148"/>
                </a:cubicBezTo>
                <a:cubicBezTo>
                  <a:pt x="80" y="138"/>
                  <a:pt x="75" y="136"/>
                  <a:pt x="65" y="139"/>
                </a:cubicBezTo>
                <a:cubicBezTo>
                  <a:pt x="55" y="143"/>
                  <a:pt x="43" y="143"/>
                  <a:pt x="33" y="138"/>
                </a:cubicBezTo>
                <a:cubicBezTo>
                  <a:pt x="10" y="129"/>
                  <a:pt x="0" y="103"/>
                  <a:pt x="9" y="81"/>
                </a:cubicBezTo>
                <a:cubicBezTo>
                  <a:pt x="9" y="81"/>
                  <a:pt x="13" y="71"/>
                  <a:pt x="23" y="60"/>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18" name="Freeform 17"/>
          <p:cNvSpPr/>
          <p:nvPr userDrawn="1"/>
        </p:nvSpPr>
        <p:spPr bwMode="auto">
          <a:xfrm flipH="1" flipV="1">
            <a:off x="2525211" y="2354874"/>
            <a:ext cx="111919" cy="113110"/>
          </a:xfrm>
          <a:custGeom>
            <a:avLst/>
            <a:gdLst>
              <a:gd name="T0" fmla="*/ 2 w 75"/>
              <a:gd name="T1" fmla="*/ 35 h 76"/>
              <a:gd name="T2" fmla="*/ 21 w 75"/>
              <a:gd name="T3" fmla="*/ 43 h 76"/>
              <a:gd name="T4" fmla="*/ 22 w 75"/>
              <a:gd name="T5" fmla="*/ 46 h 76"/>
              <a:gd name="T6" fmla="*/ 14 w 75"/>
              <a:gd name="T7" fmla="*/ 65 h 76"/>
              <a:gd name="T8" fmla="*/ 15 w 75"/>
              <a:gd name="T9" fmla="*/ 68 h 76"/>
              <a:gd name="T10" fmla="*/ 31 w 75"/>
              <a:gd name="T11" fmla="*/ 75 h 76"/>
              <a:gd name="T12" fmla="*/ 34 w 75"/>
              <a:gd name="T13" fmla="*/ 74 h 76"/>
              <a:gd name="T14" fmla="*/ 42 w 75"/>
              <a:gd name="T15" fmla="*/ 55 h 76"/>
              <a:gd name="T16" fmla="*/ 46 w 75"/>
              <a:gd name="T17" fmla="*/ 54 h 76"/>
              <a:gd name="T18" fmla="*/ 65 w 75"/>
              <a:gd name="T19" fmla="*/ 62 h 76"/>
              <a:gd name="T20" fmla="*/ 68 w 75"/>
              <a:gd name="T21" fmla="*/ 60 h 76"/>
              <a:gd name="T22" fmla="*/ 75 w 75"/>
              <a:gd name="T23" fmla="*/ 44 h 76"/>
              <a:gd name="T24" fmla="*/ 73 w 75"/>
              <a:gd name="T25" fmla="*/ 41 h 76"/>
              <a:gd name="T26" fmla="*/ 54 w 75"/>
              <a:gd name="T27" fmla="*/ 33 h 76"/>
              <a:gd name="T28" fmla="*/ 53 w 75"/>
              <a:gd name="T29" fmla="*/ 30 h 76"/>
              <a:gd name="T30" fmla="*/ 61 w 75"/>
              <a:gd name="T31" fmla="*/ 11 h 76"/>
              <a:gd name="T32" fmla="*/ 60 w 75"/>
              <a:gd name="T33" fmla="*/ 8 h 76"/>
              <a:gd name="T34" fmla="*/ 44 w 75"/>
              <a:gd name="T35" fmla="*/ 1 h 76"/>
              <a:gd name="T36" fmla="*/ 41 w 75"/>
              <a:gd name="T37" fmla="*/ 2 h 76"/>
              <a:gd name="T38" fmla="*/ 33 w 75"/>
              <a:gd name="T39" fmla="*/ 21 h 76"/>
              <a:gd name="T40" fmla="*/ 29 w 75"/>
              <a:gd name="T41" fmla="*/ 22 h 76"/>
              <a:gd name="T42" fmla="*/ 10 w 75"/>
              <a:gd name="T43" fmla="*/ 14 h 76"/>
              <a:gd name="T44" fmla="*/ 7 w 75"/>
              <a:gd name="T45" fmla="*/ 16 h 76"/>
              <a:gd name="T46" fmla="*/ 0 w 75"/>
              <a:gd name="T47" fmla="*/ 32 h 76"/>
              <a:gd name="T48" fmla="*/ 2 w 75"/>
              <a:gd name="T49" fmla="*/ 3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6">
                <a:moveTo>
                  <a:pt x="2" y="35"/>
                </a:moveTo>
                <a:cubicBezTo>
                  <a:pt x="21" y="43"/>
                  <a:pt x="21" y="43"/>
                  <a:pt x="21" y="43"/>
                </a:cubicBezTo>
                <a:cubicBezTo>
                  <a:pt x="22" y="43"/>
                  <a:pt x="23" y="45"/>
                  <a:pt x="22" y="46"/>
                </a:cubicBezTo>
                <a:cubicBezTo>
                  <a:pt x="14" y="65"/>
                  <a:pt x="14" y="65"/>
                  <a:pt x="14" y="65"/>
                </a:cubicBezTo>
                <a:cubicBezTo>
                  <a:pt x="13" y="66"/>
                  <a:pt x="14" y="68"/>
                  <a:pt x="15" y="68"/>
                </a:cubicBezTo>
                <a:cubicBezTo>
                  <a:pt x="31" y="75"/>
                  <a:pt x="31" y="75"/>
                  <a:pt x="31" y="75"/>
                </a:cubicBezTo>
                <a:cubicBezTo>
                  <a:pt x="32" y="76"/>
                  <a:pt x="34" y="75"/>
                  <a:pt x="34" y="74"/>
                </a:cubicBezTo>
                <a:cubicBezTo>
                  <a:pt x="42" y="55"/>
                  <a:pt x="42" y="55"/>
                  <a:pt x="42" y="55"/>
                </a:cubicBezTo>
                <a:cubicBezTo>
                  <a:pt x="43" y="54"/>
                  <a:pt x="44" y="53"/>
                  <a:pt x="46" y="54"/>
                </a:cubicBezTo>
                <a:cubicBezTo>
                  <a:pt x="65" y="62"/>
                  <a:pt x="65" y="62"/>
                  <a:pt x="65" y="62"/>
                </a:cubicBezTo>
                <a:cubicBezTo>
                  <a:pt x="66" y="62"/>
                  <a:pt x="67" y="62"/>
                  <a:pt x="68" y="60"/>
                </a:cubicBezTo>
                <a:cubicBezTo>
                  <a:pt x="75" y="44"/>
                  <a:pt x="75" y="44"/>
                  <a:pt x="75" y="44"/>
                </a:cubicBezTo>
                <a:cubicBezTo>
                  <a:pt x="75" y="43"/>
                  <a:pt x="75" y="42"/>
                  <a:pt x="73" y="41"/>
                </a:cubicBezTo>
                <a:cubicBezTo>
                  <a:pt x="54" y="33"/>
                  <a:pt x="54" y="33"/>
                  <a:pt x="54" y="33"/>
                </a:cubicBezTo>
                <a:cubicBezTo>
                  <a:pt x="53" y="33"/>
                  <a:pt x="52" y="31"/>
                  <a:pt x="53" y="30"/>
                </a:cubicBezTo>
                <a:cubicBezTo>
                  <a:pt x="61" y="11"/>
                  <a:pt x="61" y="11"/>
                  <a:pt x="61" y="11"/>
                </a:cubicBezTo>
                <a:cubicBezTo>
                  <a:pt x="62" y="10"/>
                  <a:pt x="61" y="8"/>
                  <a:pt x="60" y="8"/>
                </a:cubicBezTo>
                <a:cubicBezTo>
                  <a:pt x="44" y="1"/>
                  <a:pt x="44" y="1"/>
                  <a:pt x="44" y="1"/>
                </a:cubicBezTo>
                <a:cubicBezTo>
                  <a:pt x="43" y="0"/>
                  <a:pt x="41" y="1"/>
                  <a:pt x="41" y="2"/>
                </a:cubicBezTo>
                <a:cubicBezTo>
                  <a:pt x="33" y="21"/>
                  <a:pt x="33" y="21"/>
                  <a:pt x="33" y="21"/>
                </a:cubicBezTo>
                <a:cubicBezTo>
                  <a:pt x="32" y="22"/>
                  <a:pt x="31" y="23"/>
                  <a:pt x="29" y="22"/>
                </a:cubicBezTo>
                <a:cubicBezTo>
                  <a:pt x="10" y="14"/>
                  <a:pt x="10" y="14"/>
                  <a:pt x="10" y="14"/>
                </a:cubicBezTo>
                <a:cubicBezTo>
                  <a:pt x="9" y="14"/>
                  <a:pt x="8" y="14"/>
                  <a:pt x="7" y="16"/>
                </a:cubicBezTo>
                <a:cubicBezTo>
                  <a:pt x="0" y="32"/>
                  <a:pt x="0" y="32"/>
                  <a:pt x="0" y="32"/>
                </a:cubicBezTo>
                <a:cubicBezTo>
                  <a:pt x="0" y="33"/>
                  <a:pt x="0" y="34"/>
                  <a:pt x="2" y="35"/>
                </a:cubicBezTo>
                <a:close/>
              </a:path>
            </a:pathLst>
          </a:custGeom>
          <a:solidFill>
            <a:schemeClr val="accent4"/>
          </a:solidFill>
          <a:ln>
            <a:noFill/>
          </a:ln>
        </p:spPr>
        <p:txBody>
          <a:bodyPr vert="horz" wrap="square" lIns="55912" tIns="27955" rIns="55912" bIns="27955" numCol="1" anchor="t" anchorCtr="0" compatLnSpc="1"/>
          <a:lstStyle/>
          <a:p>
            <a:endParaRPr lang="zh-CN" altLang="en-US" sz="100"/>
          </a:p>
        </p:txBody>
      </p:sp>
      <p:sp>
        <p:nvSpPr>
          <p:cNvPr id="19" name="Freeform 18"/>
          <p:cNvSpPr/>
          <p:nvPr userDrawn="1"/>
        </p:nvSpPr>
        <p:spPr bwMode="auto">
          <a:xfrm flipH="1" flipV="1">
            <a:off x="2578789" y="1819093"/>
            <a:ext cx="386954" cy="286941"/>
          </a:xfrm>
          <a:custGeom>
            <a:avLst/>
            <a:gdLst>
              <a:gd name="T0" fmla="*/ 253 w 259"/>
              <a:gd name="T1" fmla="*/ 88 h 192"/>
              <a:gd name="T2" fmla="*/ 50 w 259"/>
              <a:gd name="T3" fmla="*/ 2 h 192"/>
              <a:gd name="T4" fmla="*/ 38 w 259"/>
              <a:gd name="T5" fmla="*/ 7 h 192"/>
              <a:gd name="T6" fmla="*/ 2 w 259"/>
              <a:gd name="T7" fmla="*/ 92 h 192"/>
              <a:gd name="T8" fmla="*/ 7 w 259"/>
              <a:gd name="T9" fmla="*/ 103 h 192"/>
              <a:gd name="T10" fmla="*/ 209 w 259"/>
              <a:gd name="T11" fmla="*/ 190 h 192"/>
              <a:gd name="T12" fmla="*/ 221 w 259"/>
              <a:gd name="T13" fmla="*/ 185 h 192"/>
              <a:gd name="T14" fmla="*/ 257 w 259"/>
              <a:gd name="T15" fmla="*/ 100 h 192"/>
              <a:gd name="T16" fmla="*/ 253 w 259"/>
              <a:gd name="T17"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192">
                <a:moveTo>
                  <a:pt x="253" y="88"/>
                </a:moveTo>
                <a:cubicBezTo>
                  <a:pt x="50" y="2"/>
                  <a:pt x="50" y="2"/>
                  <a:pt x="50" y="2"/>
                </a:cubicBezTo>
                <a:cubicBezTo>
                  <a:pt x="45" y="0"/>
                  <a:pt x="40" y="2"/>
                  <a:pt x="38" y="7"/>
                </a:cubicBezTo>
                <a:cubicBezTo>
                  <a:pt x="2" y="92"/>
                  <a:pt x="2" y="92"/>
                  <a:pt x="2" y="92"/>
                </a:cubicBezTo>
                <a:cubicBezTo>
                  <a:pt x="0" y="96"/>
                  <a:pt x="2" y="101"/>
                  <a:pt x="7" y="103"/>
                </a:cubicBezTo>
                <a:cubicBezTo>
                  <a:pt x="209" y="190"/>
                  <a:pt x="209" y="190"/>
                  <a:pt x="209" y="190"/>
                </a:cubicBezTo>
                <a:cubicBezTo>
                  <a:pt x="214" y="192"/>
                  <a:pt x="219" y="189"/>
                  <a:pt x="221" y="185"/>
                </a:cubicBezTo>
                <a:cubicBezTo>
                  <a:pt x="257" y="100"/>
                  <a:pt x="257" y="100"/>
                  <a:pt x="257" y="100"/>
                </a:cubicBezTo>
                <a:cubicBezTo>
                  <a:pt x="259" y="95"/>
                  <a:pt x="257" y="90"/>
                  <a:pt x="253" y="88"/>
                </a:cubicBezTo>
                <a:close/>
              </a:path>
            </a:pathLst>
          </a:custGeom>
          <a:solidFill>
            <a:schemeClr val="accent4"/>
          </a:solidFill>
          <a:ln>
            <a:noFill/>
          </a:ln>
        </p:spPr>
        <p:txBody>
          <a:bodyPr vert="horz" wrap="square" lIns="55912" tIns="27955" rIns="55912" bIns="27955" numCol="1" anchor="t" anchorCtr="0" compatLnSpc="1"/>
          <a:lstStyle/>
          <a:p>
            <a:endParaRPr lang="zh-CN" altLang="en-US" sz="100"/>
          </a:p>
        </p:txBody>
      </p:sp>
      <p:sp>
        <p:nvSpPr>
          <p:cNvPr id="20" name="Freeform 34"/>
          <p:cNvSpPr>
            <a:spLocks noEditPoints="1"/>
          </p:cNvSpPr>
          <p:nvPr userDrawn="1"/>
        </p:nvSpPr>
        <p:spPr bwMode="auto">
          <a:xfrm flipH="1" flipV="1">
            <a:off x="2944633" y="1562317"/>
            <a:ext cx="775097" cy="1594247"/>
          </a:xfrm>
          <a:custGeom>
            <a:avLst/>
            <a:gdLst>
              <a:gd name="T0" fmla="*/ 129 w 519"/>
              <a:gd name="T1" fmla="*/ 1042 h 1068"/>
              <a:gd name="T2" fmla="*/ 493 w 519"/>
              <a:gd name="T3" fmla="*/ 424 h 1068"/>
              <a:gd name="T4" fmla="*/ 519 w 519"/>
              <a:gd name="T5" fmla="*/ 35 h 1068"/>
              <a:gd name="T6" fmla="*/ 341 w 519"/>
              <a:gd name="T7" fmla="*/ 226 h 1068"/>
              <a:gd name="T8" fmla="*/ 26 w 519"/>
              <a:gd name="T9" fmla="*/ 852 h 1068"/>
              <a:gd name="T10" fmla="*/ 59 w 519"/>
              <a:gd name="T11" fmla="*/ 893 h 1068"/>
              <a:gd name="T12" fmla="*/ 138 w 519"/>
              <a:gd name="T13" fmla="*/ 907 h 1068"/>
              <a:gd name="T14" fmla="*/ 107 w 519"/>
              <a:gd name="T15" fmla="*/ 785 h 1068"/>
              <a:gd name="T16" fmla="*/ 114 w 519"/>
              <a:gd name="T17" fmla="*/ 764 h 1068"/>
              <a:gd name="T18" fmla="*/ 212 w 519"/>
              <a:gd name="T19" fmla="*/ 686 h 1068"/>
              <a:gd name="T20" fmla="*/ 141 w 519"/>
              <a:gd name="T21" fmla="*/ 650 h 1068"/>
              <a:gd name="T22" fmla="*/ 219 w 519"/>
              <a:gd name="T23" fmla="*/ 665 h 1068"/>
              <a:gd name="T24" fmla="*/ 189 w 519"/>
              <a:gd name="T25" fmla="*/ 543 h 1068"/>
              <a:gd name="T26" fmla="*/ 196 w 519"/>
              <a:gd name="T27" fmla="*/ 522 h 1068"/>
              <a:gd name="T28" fmla="*/ 294 w 519"/>
              <a:gd name="T29" fmla="*/ 443 h 1068"/>
              <a:gd name="T30" fmla="*/ 222 w 519"/>
              <a:gd name="T31" fmla="*/ 407 h 1068"/>
              <a:gd name="T32" fmla="*/ 301 w 519"/>
              <a:gd name="T33" fmla="*/ 422 h 1068"/>
              <a:gd name="T34" fmla="*/ 458 w 519"/>
              <a:gd name="T35" fmla="*/ 47 h 1068"/>
              <a:gd name="T36" fmla="*/ 357 w 519"/>
              <a:gd name="T37" fmla="*/ 441 h 1068"/>
              <a:gd name="T38" fmla="*/ 416 w 519"/>
              <a:gd name="T39" fmla="*/ 472 h 1068"/>
              <a:gd name="T40" fmla="*/ 350 w 519"/>
              <a:gd name="T41" fmla="*/ 462 h 1068"/>
              <a:gd name="T42" fmla="*/ 368 w 519"/>
              <a:gd name="T43" fmla="*/ 580 h 1068"/>
              <a:gd name="T44" fmla="*/ 361 w 519"/>
              <a:gd name="T45" fmla="*/ 601 h 1068"/>
              <a:gd name="T46" fmla="*/ 275 w 519"/>
              <a:gd name="T47" fmla="*/ 684 h 1068"/>
              <a:gd name="T48" fmla="*/ 334 w 519"/>
              <a:gd name="T49" fmla="*/ 715 h 1068"/>
              <a:gd name="T50" fmla="*/ 268 w 519"/>
              <a:gd name="T51" fmla="*/ 705 h 1068"/>
              <a:gd name="T52" fmla="*/ 287 w 519"/>
              <a:gd name="T53" fmla="*/ 823 h 1068"/>
              <a:gd name="T54" fmla="*/ 280 w 519"/>
              <a:gd name="T55" fmla="*/ 844 h 1068"/>
              <a:gd name="T56" fmla="*/ 194 w 519"/>
              <a:gd name="T57" fmla="*/ 926 h 1068"/>
              <a:gd name="T58" fmla="*/ 253 w 519"/>
              <a:gd name="T59" fmla="*/ 958 h 1068"/>
              <a:gd name="T60" fmla="*/ 186 w 519"/>
              <a:gd name="T61" fmla="*/ 947 h 1068"/>
              <a:gd name="T62" fmla="*/ 145 w 519"/>
              <a:gd name="T63" fmla="*/ 979 h 1068"/>
              <a:gd name="T64" fmla="*/ 130 w 519"/>
              <a:gd name="T65" fmla="*/ 928 h 1068"/>
              <a:gd name="T66" fmla="*/ 59 w 519"/>
              <a:gd name="T67" fmla="*/ 893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9" h="1068">
                <a:moveTo>
                  <a:pt x="119" y="1039"/>
                </a:moveTo>
                <a:cubicBezTo>
                  <a:pt x="129" y="1042"/>
                  <a:pt x="129" y="1042"/>
                  <a:pt x="129" y="1042"/>
                </a:cubicBezTo>
                <a:cubicBezTo>
                  <a:pt x="207" y="1068"/>
                  <a:pt x="290" y="1027"/>
                  <a:pt x="316" y="949"/>
                </a:cubicBezTo>
                <a:cubicBezTo>
                  <a:pt x="493" y="424"/>
                  <a:pt x="493" y="424"/>
                  <a:pt x="493" y="424"/>
                </a:cubicBezTo>
                <a:cubicBezTo>
                  <a:pt x="514" y="363"/>
                  <a:pt x="492" y="298"/>
                  <a:pt x="443" y="260"/>
                </a:cubicBezTo>
                <a:cubicBezTo>
                  <a:pt x="519" y="35"/>
                  <a:pt x="519" y="35"/>
                  <a:pt x="519" y="35"/>
                </a:cubicBezTo>
                <a:cubicBezTo>
                  <a:pt x="417" y="0"/>
                  <a:pt x="417" y="0"/>
                  <a:pt x="417" y="0"/>
                </a:cubicBezTo>
                <a:cubicBezTo>
                  <a:pt x="341" y="226"/>
                  <a:pt x="341" y="226"/>
                  <a:pt x="341" y="226"/>
                </a:cubicBezTo>
                <a:cubicBezTo>
                  <a:pt x="280" y="226"/>
                  <a:pt x="223" y="265"/>
                  <a:pt x="202" y="327"/>
                </a:cubicBezTo>
                <a:cubicBezTo>
                  <a:pt x="26" y="852"/>
                  <a:pt x="26" y="852"/>
                  <a:pt x="26" y="852"/>
                </a:cubicBezTo>
                <a:cubicBezTo>
                  <a:pt x="0" y="929"/>
                  <a:pt x="41" y="1013"/>
                  <a:pt x="119" y="1039"/>
                </a:cubicBezTo>
                <a:close/>
                <a:moveTo>
                  <a:pt x="59" y="893"/>
                </a:moveTo>
                <a:cubicBezTo>
                  <a:pt x="61" y="887"/>
                  <a:pt x="67" y="884"/>
                  <a:pt x="73" y="886"/>
                </a:cubicBezTo>
                <a:cubicBezTo>
                  <a:pt x="138" y="907"/>
                  <a:pt x="138" y="907"/>
                  <a:pt x="138" y="907"/>
                </a:cubicBezTo>
                <a:cubicBezTo>
                  <a:pt x="171" y="807"/>
                  <a:pt x="171" y="807"/>
                  <a:pt x="171" y="807"/>
                </a:cubicBezTo>
                <a:cubicBezTo>
                  <a:pt x="107" y="785"/>
                  <a:pt x="107" y="785"/>
                  <a:pt x="107" y="785"/>
                </a:cubicBezTo>
                <a:cubicBezTo>
                  <a:pt x="101" y="784"/>
                  <a:pt x="98" y="777"/>
                  <a:pt x="100" y="771"/>
                </a:cubicBezTo>
                <a:cubicBezTo>
                  <a:pt x="102" y="766"/>
                  <a:pt x="108" y="762"/>
                  <a:pt x="114" y="764"/>
                </a:cubicBezTo>
                <a:cubicBezTo>
                  <a:pt x="178" y="786"/>
                  <a:pt x="178" y="786"/>
                  <a:pt x="178" y="786"/>
                </a:cubicBezTo>
                <a:cubicBezTo>
                  <a:pt x="212" y="686"/>
                  <a:pt x="212" y="686"/>
                  <a:pt x="212" y="686"/>
                </a:cubicBezTo>
                <a:cubicBezTo>
                  <a:pt x="148" y="664"/>
                  <a:pt x="148" y="664"/>
                  <a:pt x="148" y="664"/>
                </a:cubicBezTo>
                <a:cubicBezTo>
                  <a:pt x="142" y="662"/>
                  <a:pt x="139" y="656"/>
                  <a:pt x="141" y="650"/>
                </a:cubicBezTo>
                <a:cubicBezTo>
                  <a:pt x="143" y="644"/>
                  <a:pt x="149" y="641"/>
                  <a:pt x="155" y="643"/>
                </a:cubicBezTo>
                <a:cubicBezTo>
                  <a:pt x="219" y="665"/>
                  <a:pt x="219" y="665"/>
                  <a:pt x="219" y="665"/>
                </a:cubicBezTo>
                <a:cubicBezTo>
                  <a:pt x="253" y="564"/>
                  <a:pt x="253" y="564"/>
                  <a:pt x="253" y="564"/>
                </a:cubicBezTo>
                <a:cubicBezTo>
                  <a:pt x="189" y="543"/>
                  <a:pt x="189" y="543"/>
                  <a:pt x="189" y="543"/>
                </a:cubicBezTo>
                <a:cubicBezTo>
                  <a:pt x="183" y="541"/>
                  <a:pt x="180" y="535"/>
                  <a:pt x="182" y="529"/>
                </a:cubicBezTo>
                <a:cubicBezTo>
                  <a:pt x="184" y="523"/>
                  <a:pt x="190" y="520"/>
                  <a:pt x="196" y="522"/>
                </a:cubicBezTo>
                <a:cubicBezTo>
                  <a:pt x="260" y="543"/>
                  <a:pt x="260" y="543"/>
                  <a:pt x="260" y="543"/>
                </a:cubicBezTo>
                <a:cubicBezTo>
                  <a:pt x="294" y="443"/>
                  <a:pt x="294" y="443"/>
                  <a:pt x="294" y="443"/>
                </a:cubicBezTo>
                <a:cubicBezTo>
                  <a:pt x="229" y="421"/>
                  <a:pt x="229" y="421"/>
                  <a:pt x="229" y="421"/>
                </a:cubicBezTo>
                <a:cubicBezTo>
                  <a:pt x="224" y="419"/>
                  <a:pt x="221" y="413"/>
                  <a:pt x="222" y="407"/>
                </a:cubicBezTo>
                <a:cubicBezTo>
                  <a:pt x="224" y="402"/>
                  <a:pt x="231" y="398"/>
                  <a:pt x="237" y="400"/>
                </a:cubicBezTo>
                <a:cubicBezTo>
                  <a:pt x="301" y="422"/>
                  <a:pt x="301" y="422"/>
                  <a:pt x="301" y="422"/>
                </a:cubicBezTo>
                <a:cubicBezTo>
                  <a:pt x="421" y="66"/>
                  <a:pt x="421" y="66"/>
                  <a:pt x="421" y="66"/>
                </a:cubicBezTo>
                <a:cubicBezTo>
                  <a:pt x="426" y="51"/>
                  <a:pt x="442" y="42"/>
                  <a:pt x="458" y="47"/>
                </a:cubicBezTo>
                <a:cubicBezTo>
                  <a:pt x="473" y="53"/>
                  <a:pt x="482" y="69"/>
                  <a:pt x="477" y="85"/>
                </a:cubicBezTo>
                <a:cubicBezTo>
                  <a:pt x="357" y="441"/>
                  <a:pt x="357" y="441"/>
                  <a:pt x="357" y="441"/>
                </a:cubicBezTo>
                <a:cubicBezTo>
                  <a:pt x="409" y="458"/>
                  <a:pt x="409" y="458"/>
                  <a:pt x="409" y="458"/>
                </a:cubicBezTo>
                <a:cubicBezTo>
                  <a:pt x="415" y="460"/>
                  <a:pt x="418" y="467"/>
                  <a:pt x="416" y="472"/>
                </a:cubicBezTo>
                <a:cubicBezTo>
                  <a:pt x="414" y="478"/>
                  <a:pt x="408" y="481"/>
                  <a:pt x="402" y="479"/>
                </a:cubicBezTo>
                <a:cubicBezTo>
                  <a:pt x="350" y="462"/>
                  <a:pt x="350" y="462"/>
                  <a:pt x="350" y="462"/>
                </a:cubicBezTo>
                <a:cubicBezTo>
                  <a:pt x="316" y="562"/>
                  <a:pt x="316" y="562"/>
                  <a:pt x="316" y="562"/>
                </a:cubicBezTo>
                <a:cubicBezTo>
                  <a:pt x="368" y="580"/>
                  <a:pt x="368" y="580"/>
                  <a:pt x="368" y="580"/>
                </a:cubicBezTo>
                <a:cubicBezTo>
                  <a:pt x="374" y="582"/>
                  <a:pt x="377" y="588"/>
                  <a:pt x="375" y="594"/>
                </a:cubicBezTo>
                <a:cubicBezTo>
                  <a:pt x="373" y="600"/>
                  <a:pt x="367" y="603"/>
                  <a:pt x="361" y="601"/>
                </a:cubicBezTo>
                <a:cubicBezTo>
                  <a:pt x="309" y="583"/>
                  <a:pt x="309" y="583"/>
                  <a:pt x="309" y="583"/>
                </a:cubicBezTo>
                <a:cubicBezTo>
                  <a:pt x="275" y="684"/>
                  <a:pt x="275" y="684"/>
                  <a:pt x="275" y="684"/>
                </a:cubicBezTo>
                <a:cubicBezTo>
                  <a:pt x="328" y="701"/>
                  <a:pt x="328" y="701"/>
                  <a:pt x="328" y="701"/>
                </a:cubicBezTo>
                <a:cubicBezTo>
                  <a:pt x="333" y="703"/>
                  <a:pt x="336" y="709"/>
                  <a:pt x="334" y="715"/>
                </a:cubicBezTo>
                <a:cubicBezTo>
                  <a:pt x="333" y="721"/>
                  <a:pt x="326" y="724"/>
                  <a:pt x="320" y="722"/>
                </a:cubicBezTo>
                <a:cubicBezTo>
                  <a:pt x="268" y="705"/>
                  <a:pt x="268" y="705"/>
                  <a:pt x="268" y="705"/>
                </a:cubicBezTo>
                <a:cubicBezTo>
                  <a:pt x="234" y="805"/>
                  <a:pt x="234" y="805"/>
                  <a:pt x="234" y="805"/>
                </a:cubicBezTo>
                <a:cubicBezTo>
                  <a:pt x="287" y="823"/>
                  <a:pt x="287" y="823"/>
                  <a:pt x="287" y="823"/>
                </a:cubicBezTo>
                <a:cubicBezTo>
                  <a:pt x="292" y="825"/>
                  <a:pt x="296" y="831"/>
                  <a:pt x="294" y="837"/>
                </a:cubicBezTo>
                <a:cubicBezTo>
                  <a:pt x="292" y="842"/>
                  <a:pt x="285" y="846"/>
                  <a:pt x="280" y="844"/>
                </a:cubicBezTo>
                <a:cubicBezTo>
                  <a:pt x="227" y="826"/>
                  <a:pt x="227" y="826"/>
                  <a:pt x="227" y="826"/>
                </a:cubicBezTo>
                <a:cubicBezTo>
                  <a:pt x="194" y="926"/>
                  <a:pt x="194" y="926"/>
                  <a:pt x="194" y="926"/>
                </a:cubicBezTo>
                <a:cubicBezTo>
                  <a:pt x="246" y="944"/>
                  <a:pt x="246" y="944"/>
                  <a:pt x="246" y="944"/>
                </a:cubicBezTo>
                <a:cubicBezTo>
                  <a:pt x="252" y="946"/>
                  <a:pt x="255" y="952"/>
                  <a:pt x="253" y="958"/>
                </a:cubicBezTo>
                <a:cubicBezTo>
                  <a:pt x="251" y="964"/>
                  <a:pt x="245" y="967"/>
                  <a:pt x="239" y="965"/>
                </a:cubicBezTo>
                <a:cubicBezTo>
                  <a:pt x="186" y="947"/>
                  <a:pt x="186" y="947"/>
                  <a:pt x="186" y="947"/>
                </a:cubicBezTo>
                <a:cubicBezTo>
                  <a:pt x="182" y="960"/>
                  <a:pt x="182" y="960"/>
                  <a:pt x="182" y="960"/>
                </a:cubicBezTo>
                <a:cubicBezTo>
                  <a:pt x="177" y="976"/>
                  <a:pt x="160" y="984"/>
                  <a:pt x="145" y="979"/>
                </a:cubicBezTo>
                <a:cubicBezTo>
                  <a:pt x="129" y="973"/>
                  <a:pt x="121" y="957"/>
                  <a:pt x="126" y="941"/>
                </a:cubicBezTo>
                <a:cubicBezTo>
                  <a:pt x="130" y="928"/>
                  <a:pt x="130" y="928"/>
                  <a:pt x="130" y="928"/>
                </a:cubicBezTo>
                <a:cubicBezTo>
                  <a:pt x="66" y="907"/>
                  <a:pt x="66" y="907"/>
                  <a:pt x="66" y="907"/>
                </a:cubicBezTo>
                <a:cubicBezTo>
                  <a:pt x="60" y="905"/>
                  <a:pt x="57" y="899"/>
                  <a:pt x="59" y="893"/>
                </a:cubicBezTo>
                <a:close/>
              </a:path>
            </a:pathLst>
          </a:custGeom>
          <a:solidFill>
            <a:schemeClr val="accent2"/>
          </a:solidFill>
          <a:ln>
            <a:noFill/>
          </a:ln>
        </p:spPr>
        <p:txBody>
          <a:bodyPr vert="horz" wrap="square" lIns="55912" tIns="27955" rIns="55912" bIns="27955" numCol="1" anchor="t" anchorCtr="0" compatLnSpc="1"/>
          <a:lstStyle/>
          <a:p>
            <a:endParaRPr lang="zh-CN" altLang="en-US" sz="100"/>
          </a:p>
        </p:txBody>
      </p:sp>
      <p:sp>
        <p:nvSpPr>
          <p:cNvPr id="21" name="Freeform 35"/>
          <p:cNvSpPr/>
          <p:nvPr userDrawn="1"/>
        </p:nvSpPr>
        <p:spPr bwMode="auto">
          <a:xfrm flipH="1" flipV="1">
            <a:off x="3019642" y="1720671"/>
            <a:ext cx="496491" cy="1351360"/>
          </a:xfrm>
          <a:custGeom>
            <a:avLst/>
            <a:gdLst>
              <a:gd name="T0" fmla="*/ 293 w 333"/>
              <a:gd name="T1" fmla="*/ 14 h 905"/>
              <a:gd name="T2" fmla="*/ 317 w 333"/>
              <a:gd name="T3" fmla="*/ 2 h 905"/>
              <a:gd name="T4" fmla="*/ 330 w 333"/>
              <a:gd name="T5" fmla="*/ 26 h 905"/>
              <a:gd name="T6" fmla="*/ 42 w 333"/>
              <a:gd name="T7" fmla="*/ 888 h 905"/>
              <a:gd name="T8" fmla="*/ 14 w 333"/>
              <a:gd name="T9" fmla="*/ 901 h 905"/>
              <a:gd name="T10" fmla="*/ 3 w 333"/>
              <a:gd name="T11" fmla="*/ 872 h 905"/>
              <a:gd name="T12" fmla="*/ 293 w 333"/>
              <a:gd name="T13" fmla="*/ 14 h 905"/>
            </a:gdLst>
            <a:ahLst/>
            <a:cxnLst>
              <a:cxn ang="0">
                <a:pos x="T0" y="T1"/>
              </a:cxn>
              <a:cxn ang="0">
                <a:pos x="T2" y="T3"/>
              </a:cxn>
              <a:cxn ang="0">
                <a:pos x="T4" y="T5"/>
              </a:cxn>
              <a:cxn ang="0">
                <a:pos x="T6" y="T7"/>
              </a:cxn>
              <a:cxn ang="0">
                <a:pos x="T8" y="T9"/>
              </a:cxn>
              <a:cxn ang="0">
                <a:pos x="T10" y="T11"/>
              </a:cxn>
              <a:cxn ang="0">
                <a:pos x="T12" y="T13"/>
              </a:cxn>
            </a:cxnLst>
            <a:rect l="0" t="0" r="r" b="b"/>
            <a:pathLst>
              <a:path w="333" h="905">
                <a:moveTo>
                  <a:pt x="293" y="14"/>
                </a:moveTo>
                <a:cubicBezTo>
                  <a:pt x="296" y="4"/>
                  <a:pt x="309" y="0"/>
                  <a:pt x="317" y="2"/>
                </a:cubicBezTo>
                <a:cubicBezTo>
                  <a:pt x="325" y="5"/>
                  <a:pt x="333" y="16"/>
                  <a:pt x="330" y="26"/>
                </a:cubicBezTo>
                <a:cubicBezTo>
                  <a:pt x="42" y="888"/>
                  <a:pt x="42" y="888"/>
                  <a:pt x="42" y="888"/>
                </a:cubicBezTo>
                <a:cubicBezTo>
                  <a:pt x="39" y="898"/>
                  <a:pt x="26" y="905"/>
                  <a:pt x="14" y="901"/>
                </a:cubicBezTo>
                <a:cubicBezTo>
                  <a:pt x="2" y="897"/>
                  <a:pt x="0" y="882"/>
                  <a:pt x="3" y="872"/>
                </a:cubicBezTo>
                <a:lnTo>
                  <a:pt x="293" y="14"/>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grpSp>
        <p:nvGrpSpPr>
          <p:cNvPr id="3" name="组合 2"/>
          <p:cNvGrpSpPr/>
          <p:nvPr userDrawn="1"/>
        </p:nvGrpSpPr>
        <p:grpSpPr>
          <a:xfrm flipV="1">
            <a:off x="3780850" y="1576205"/>
            <a:ext cx="927497" cy="1092994"/>
            <a:chOff x="5116940" y="2151858"/>
            <a:chExt cx="1236663" cy="1457325"/>
          </a:xfrm>
        </p:grpSpPr>
        <p:sp>
          <p:nvSpPr>
            <p:cNvPr id="22" name="Freeform 26"/>
            <p:cNvSpPr/>
            <p:nvPr userDrawn="1"/>
          </p:nvSpPr>
          <p:spPr bwMode="auto">
            <a:xfrm flipH="1" flipV="1">
              <a:off x="5637640" y="2777333"/>
              <a:ext cx="715963" cy="539750"/>
            </a:xfrm>
            <a:custGeom>
              <a:avLst/>
              <a:gdLst>
                <a:gd name="T0" fmla="*/ 360 w 360"/>
                <a:gd name="T1" fmla="*/ 233 h 271"/>
                <a:gd name="T2" fmla="*/ 239 w 360"/>
                <a:gd name="T3" fmla="*/ 266 h 271"/>
                <a:gd name="T4" fmla="*/ 48 w 360"/>
                <a:gd name="T5" fmla="*/ 108 h 271"/>
                <a:gd name="T6" fmla="*/ 47 w 360"/>
                <a:gd name="T7" fmla="*/ 104 h 271"/>
                <a:gd name="T8" fmla="*/ 36 w 360"/>
                <a:gd name="T9" fmla="*/ 96 h 271"/>
                <a:gd name="T10" fmla="*/ 21 w 360"/>
                <a:gd name="T11" fmla="*/ 62 h 271"/>
                <a:gd name="T12" fmla="*/ 8 w 360"/>
                <a:gd name="T13" fmla="*/ 43 h 271"/>
                <a:gd name="T14" fmla="*/ 17 w 360"/>
                <a:gd name="T15" fmla="*/ 16 h 271"/>
                <a:gd name="T16" fmla="*/ 52 w 360"/>
                <a:gd name="T17" fmla="*/ 4 h 271"/>
                <a:gd name="T18" fmla="*/ 74 w 360"/>
                <a:gd name="T19" fmla="*/ 21 h 271"/>
                <a:gd name="T20" fmla="*/ 74 w 360"/>
                <a:gd name="T21" fmla="*/ 42 h 271"/>
                <a:gd name="T22" fmla="*/ 83 w 360"/>
                <a:gd name="T23" fmla="*/ 78 h 271"/>
                <a:gd name="T24" fmla="*/ 77 w 360"/>
                <a:gd name="T25" fmla="*/ 95 h 271"/>
                <a:gd name="T26" fmla="*/ 243 w 360"/>
                <a:gd name="T27" fmla="*/ 235 h 271"/>
                <a:gd name="T28" fmla="*/ 341 w 360"/>
                <a:gd name="T29" fmla="*/ 208 h 271"/>
                <a:gd name="T30" fmla="*/ 360 w 360"/>
                <a:gd name="T31" fmla="*/ 233 h 271"/>
                <a:gd name="T32" fmla="*/ 360 w 360"/>
                <a:gd name="T33" fmla="*/ 2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271">
                  <a:moveTo>
                    <a:pt x="360" y="233"/>
                  </a:moveTo>
                  <a:cubicBezTo>
                    <a:pt x="320" y="260"/>
                    <a:pt x="280" y="271"/>
                    <a:pt x="239" y="266"/>
                  </a:cubicBezTo>
                  <a:cubicBezTo>
                    <a:pt x="123" y="252"/>
                    <a:pt x="51" y="114"/>
                    <a:pt x="48" y="108"/>
                  </a:cubicBezTo>
                  <a:cubicBezTo>
                    <a:pt x="48" y="107"/>
                    <a:pt x="47" y="106"/>
                    <a:pt x="47" y="104"/>
                  </a:cubicBezTo>
                  <a:cubicBezTo>
                    <a:pt x="41" y="104"/>
                    <a:pt x="36" y="101"/>
                    <a:pt x="36" y="96"/>
                  </a:cubicBezTo>
                  <a:cubicBezTo>
                    <a:pt x="35" y="88"/>
                    <a:pt x="28" y="73"/>
                    <a:pt x="21" y="62"/>
                  </a:cubicBezTo>
                  <a:cubicBezTo>
                    <a:pt x="8" y="43"/>
                    <a:pt x="8" y="43"/>
                    <a:pt x="8" y="43"/>
                  </a:cubicBezTo>
                  <a:cubicBezTo>
                    <a:pt x="0" y="32"/>
                    <a:pt x="4" y="20"/>
                    <a:pt x="17" y="16"/>
                  </a:cubicBezTo>
                  <a:cubicBezTo>
                    <a:pt x="52" y="4"/>
                    <a:pt x="52" y="4"/>
                    <a:pt x="52" y="4"/>
                  </a:cubicBezTo>
                  <a:cubicBezTo>
                    <a:pt x="64" y="0"/>
                    <a:pt x="74" y="8"/>
                    <a:pt x="74" y="21"/>
                  </a:cubicBezTo>
                  <a:cubicBezTo>
                    <a:pt x="74" y="42"/>
                    <a:pt x="74" y="42"/>
                    <a:pt x="74" y="42"/>
                  </a:cubicBezTo>
                  <a:cubicBezTo>
                    <a:pt x="74" y="55"/>
                    <a:pt x="78" y="71"/>
                    <a:pt x="83" y="78"/>
                  </a:cubicBezTo>
                  <a:cubicBezTo>
                    <a:pt x="86" y="84"/>
                    <a:pt x="84" y="90"/>
                    <a:pt x="77" y="95"/>
                  </a:cubicBezTo>
                  <a:cubicBezTo>
                    <a:pt x="83" y="107"/>
                    <a:pt x="148" y="223"/>
                    <a:pt x="243" y="235"/>
                  </a:cubicBezTo>
                  <a:cubicBezTo>
                    <a:pt x="275" y="238"/>
                    <a:pt x="308" y="229"/>
                    <a:pt x="341" y="208"/>
                  </a:cubicBezTo>
                  <a:cubicBezTo>
                    <a:pt x="360" y="233"/>
                    <a:pt x="360" y="233"/>
                    <a:pt x="360" y="233"/>
                  </a:cubicBezTo>
                  <a:cubicBezTo>
                    <a:pt x="360" y="233"/>
                    <a:pt x="360" y="233"/>
                    <a:pt x="360" y="233"/>
                  </a:cubicBezTo>
                  <a:close/>
                </a:path>
              </a:pathLst>
            </a:custGeom>
            <a:solidFill>
              <a:schemeClr val="accent4"/>
            </a:solidFill>
            <a:ln>
              <a:noFill/>
            </a:ln>
          </p:spPr>
          <p:txBody>
            <a:bodyPr vert="horz" wrap="square" lIns="55912" tIns="27955" rIns="55912" bIns="27955" numCol="1" anchor="t" anchorCtr="0" compatLnSpc="1"/>
            <a:lstStyle/>
            <a:p>
              <a:endParaRPr lang="zh-CN" altLang="en-US" sz="100"/>
            </a:p>
          </p:txBody>
        </p:sp>
        <p:sp>
          <p:nvSpPr>
            <p:cNvPr id="23" name="Freeform 27"/>
            <p:cNvSpPr/>
            <p:nvPr userDrawn="1"/>
          </p:nvSpPr>
          <p:spPr bwMode="auto">
            <a:xfrm flipH="1" flipV="1">
              <a:off x="5455078" y="3215483"/>
              <a:ext cx="762000" cy="393700"/>
            </a:xfrm>
            <a:custGeom>
              <a:avLst/>
              <a:gdLst>
                <a:gd name="T0" fmla="*/ 316 w 382"/>
                <a:gd name="T1" fmla="*/ 108 h 198"/>
                <a:gd name="T2" fmla="*/ 106 w 382"/>
                <a:gd name="T3" fmla="*/ 53 h 198"/>
                <a:gd name="T4" fmla="*/ 105 w 382"/>
                <a:gd name="T5" fmla="*/ 52 h 198"/>
                <a:gd name="T6" fmla="*/ 106 w 382"/>
                <a:gd name="T7" fmla="*/ 58 h 198"/>
                <a:gd name="T8" fmla="*/ 93 w 382"/>
                <a:gd name="T9" fmla="*/ 64 h 198"/>
                <a:gd name="T10" fmla="*/ 58 w 382"/>
                <a:gd name="T11" fmla="*/ 78 h 198"/>
                <a:gd name="T12" fmla="*/ 40 w 382"/>
                <a:gd name="T13" fmla="*/ 90 h 198"/>
                <a:gd name="T14" fmla="*/ 14 w 382"/>
                <a:gd name="T15" fmla="*/ 81 h 198"/>
                <a:gd name="T16" fmla="*/ 4 w 382"/>
                <a:gd name="T17" fmla="*/ 46 h 198"/>
                <a:gd name="T18" fmla="*/ 21 w 382"/>
                <a:gd name="T19" fmla="*/ 23 h 198"/>
                <a:gd name="T20" fmla="*/ 44 w 382"/>
                <a:gd name="T21" fmla="*/ 23 h 198"/>
                <a:gd name="T22" fmla="*/ 80 w 382"/>
                <a:gd name="T23" fmla="*/ 16 h 198"/>
                <a:gd name="T24" fmla="*/ 95 w 382"/>
                <a:gd name="T25" fmla="*/ 16 h 198"/>
                <a:gd name="T26" fmla="*/ 97 w 382"/>
                <a:gd name="T27" fmla="*/ 23 h 198"/>
                <a:gd name="T28" fmla="*/ 101 w 382"/>
                <a:gd name="T29" fmla="*/ 21 h 198"/>
                <a:gd name="T30" fmla="*/ 339 w 382"/>
                <a:gd name="T31" fmla="*/ 87 h 198"/>
                <a:gd name="T32" fmla="*/ 382 w 382"/>
                <a:gd name="T33" fmla="*/ 198 h 198"/>
                <a:gd name="T34" fmla="*/ 350 w 382"/>
                <a:gd name="T35" fmla="*/ 198 h 198"/>
                <a:gd name="T36" fmla="*/ 316 w 382"/>
                <a:gd name="T37" fmla="*/ 10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98">
                  <a:moveTo>
                    <a:pt x="316" y="108"/>
                  </a:moveTo>
                  <a:cubicBezTo>
                    <a:pt x="250" y="34"/>
                    <a:pt x="107" y="52"/>
                    <a:pt x="106" y="53"/>
                  </a:cubicBezTo>
                  <a:cubicBezTo>
                    <a:pt x="105" y="53"/>
                    <a:pt x="105" y="52"/>
                    <a:pt x="105" y="52"/>
                  </a:cubicBezTo>
                  <a:cubicBezTo>
                    <a:pt x="105" y="52"/>
                    <a:pt x="106" y="55"/>
                    <a:pt x="106" y="58"/>
                  </a:cubicBezTo>
                  <a:cubicBezTo>
                    <a:pt x="107" y="61"/>
                    <a:pt x="101" y="64"/>
                    <a:pt x="93" y="64"/>
                  </a:cubicBezTo>
                  <a:cubicBezTo>
                    <a:pt x="84" y="64"/>
                    <a:pt x="68" y="71"/>
                    <a:pt x="58" y="78"/>
                  </a:cubicBezTo>
                  <a:cubicBezTo>
                    <a:pt x="40" y="90"/>
                    <a:pt x="40" y="90"/>
                    <a:pt x="40" y="90"/>
                  </a:cubicBezTo>
                  <a:cubicBezTo>
                    <a:pt x="30" y="98"/>
                    <a:pt x="18" y="94"/>
                    <a:pt x="14" y="81"/>
                  </a:cubicBezTo>
                  <a:cubicBezTo>
                    <a:pt x="4" y="46"/>
                    <a:pt x="4" y="46"/>
                    <a:pt x="4" y="46"/>
                  </a:cubicBezTo>
                  <a:cubicBezTo>
                    <a:pt x="0" y="33"/>
                    <a:pt x="8" y="23"/>
                    <a:pt x="21" y="23"/>
                  </a:cubicBezTo>
                  <a:cubicBezTo>
                    <a:pt x="44" y="23"/>
                    <a:pt x="44" y="23"/>
                    <a:pt x="44" y="23"/>
                  </a:cubicBezTo>
                  <a:cubicBezTo>
                    <a:pt x="57" y="23"/>
                    <a:pt x="73" y="20"/>
                    <a:pt x="80" y="16"/>
                  </a:cubicBezTo>
                  <a:cubicBezTo>
                    <a:pt x="87" y="12"/>
                    <a:pt x="94" y="12"/>
                    <a:pt x="95" y="16"/>
                  </a:cubicBezTo>
                  <a:cubicBezTo>
                    <a:pt x="97" y="23"/>
                    <a:pt x="97" y="23"/>
                    <a:pt x="97" y="23"/>
                  </a:cubicBezTo>
                  <a:cubicBezTo>
                    <a:pt x="98" y="22"/>
                    <a:pt x="100" y="21"/>
                    <a:pt x="101" y="21"/>
                  </a:cubicBezTo>
                  <a:cubicBezTo>
                    <a:pt x="108" y="20"/>
                    <a:pt x="262" y="0"/>
                    <a:pt x="339" y="87"/>
                  </a:cubicBezTo>
                  <a:cubicBezTo>
                    <a:pt x="365" y="116"/>
                    <a:pt x="379" y="153"/>
                    <a:pt x="382" y="198"/>
                  </a:cubicBezTo>
                  <a:cubicBezTo>
                    <a:pt x="350" y="198"/>
                    <a:pt x="350" y="198"/>
                    <a:pt x="350" y="198"/>
                  </a:cubicBezTo>
                  <a:cubicBezTo>
                    <a:pt x="348" y="161"/>
                    <a:pt x="337" y="131"/>
                    <a:pt x="316" y="108"/>
                  </a:cubicBezTo>
                  <a:close/>
                </a:path>
              </a:pathLst>
            </a:custGeom>
            <a:solidFill>
              <a:schemeClr val="accent4"/>
            </a:solidFill>
            <a:ln>
              <a:noFill/>
            </a:ln>
          </p:spPr>
          <p:txBody>
            <a:bodyPr vert="horz" wrap="square" lIns="55912" tIns="27955" rIns="55912" bIns="27955" numCol="1" anchor="t" anchorCtr="0" compatLnSpc="1"/>
            <a:lstStyle/>
            <a:p>
              <a:endParaRPr lang="zh-CN" altLang="en-US" sz="100"/>
            </a:p>
          </p:txBody>
        </p:sp>
        <p:sp>
          <p:nvSpPr>
            <p:cNvPr id="24" name="Freeform 28"/>
            <p:cNvSpPr/>
            <p:nvPr userDrawn="1"/>
          </p:nvSpPr>
          <p:spPr bwMode="auto">
            <a:xfrm flipH="1" flipV="1">
              <a:off x="5116940" y="2366171"/>
              <a:ext cx="938213" cy="612775"/>
            </a:xfrm>
            <a:custGeom>
              <a:avLst/>
              <a:gdLst>
                <a:gd name="T0" fmla="*/ 1 w 471"/>
                <a:gd name="T1" fmla="*/ 290 h 308"/>
                <a:gd name="T2" fmla="*/ 2 w 471"/>
                <a:gd name="T3" fmla="*/ 282 h 308"/>
                <a:gd name="T4" fmla="*/ 1 w 471"/>
                <a:gd name="T5" fmla="*/ 283 h 308"/>
                <a:gd name="T6" fmla="*/ 4 w 471"/>
                <a:gd name="T7" fmla="*/ 264 h 308"/>
                <a:gd name="T8" fmla="*/ 5 w 471"/>
                <a:gd name="T9" fmla="*/ 264 h 308"/>
                <a:gd name="T10" fmla="*/ 51 w 471"/>
                <a:gd name="T11" fmla="*/ 190 h 308"/>
                <a:gd name="T12" fmla="*/ 206 w 471"/>
                <a:gd name="T13" fmla="*/ 188 h 308"/>
                <a:gd name="T14" fmla="*/ 227 w 471"/>
                <a:gd name="T15" fmla="*/ 196 h 308"/>
                <a:gd name="T16" fmla="*/ 422 w 471"/>
                <a:gd name="T17" fmla="*/ 165 h 308"/>
                <a:gd name="T18" fmla="*/ 424 w 471"/>
                <a:gd name="T19" fmla="*/ 161 h 308"/>
                <a:gd name="T20" fmla="*/ 429 w 471"/>
                <a:gd name="T21" fmla="*/ 95 h 308"/>
                <a:gd name="T22" fmla="*/ 345 w 471"/>
                <a:gd name="T23" fmla="*/ 32 h 308"/>
                <a:gd name="T24" fmla="*/ 344 w 471"/>
                <a:gd name="T25" fmla="*/ 33 h 308"/>
                <a:gd name="T26" fmla="*/ 354 w 471"/>
                <a:gd name="T27" fmla="*/ 0 h 308"/>
                <a:gd name="T28" fmla="*/ 355 w 471"/>
                <a:gd name="T29" fmla="*/ 2 h 308"/>
                <a:gd name="T30" fmla="*/ 458 w 471"/>
                <a:gd name="T31" fmla="*/ 82 h 308"/>
                <a:gd name="T32" fmla="*/ 453 w 471"/>
                <a:gd name="T33" fmla="*/ 175 h 308"/>
                <a:gd name="T34" fmla="*/ 450 w 471"/>
                <a:gd name="T35" fmla="*/ 180 h 308"/>
                <a:gd name="T36" fmla="*/ 216 w 471"/>
                <a:gd name="T37" fmla="*/ 226 h 308"/>
                <a:gd name="T38" fmla="*/ 195 w 471"/>
                <a:gd name="T39" fmla="*/ 218 h 308"/>
                <a:gd name="T40" fmla="*/ 69 w 471"/>
                <a:gd name="T41" fmla="*/ 217 h 308"/>
                <a:gd name="T42" fmla="*/ 39 w 471"/>
                <a:gd name="T43" fmla="*/ 259 h 308"/>
                <a:gd name="T44" fmla="*/ 39 w 471"/>
                <a:gd name="T45" fmla="*/ 259 h 308"/>
                <a:gd name="T46" fmla="*/ 35 w 471"/>
                <a:gd name="T47" fmla="*/ 276 h 308"/>
                <a:gd name="T48" fmla="*/ 35 w 471"/>
                <a:gd name="T49" fmla="*/ 276 h 308"/>
                <a:gd name="T50" fmla="*/ 33 w 471"/>
                <a:gd name="T51" fmla="*/ 292 h 308"/>
                <a:gd name="T52" fmla="*/ 15 w 471"/>
                <a:gd name="T53" fmla="*/ 307 h 308"/>
                <a:gd name="T54" fmla="*/ 1 w 471"/>
                <a:gd name="T55" fmla="*/ 29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1" h="308">
                  <a:moveTo>
                    <a:pt x="1" y="290"/>
                  </a:moveTo>
                  <a:cubicBezTo>
                    <a:pt x="1" y="287"/>
                    <a:pt x="2" y="285"/>
                    <a:pt x="2" y="282"/>
                  </a:cubicBezTo>
                  <a:cubicBezTo>
                    <a:pt x="2" y="282"/>
                    <a:pt x="2" y="282"/>
                    <a:pt x="1" y="283"/>
                  </a:cubicBezTo>
                  <a:cubicBezTo>
                    <a:pt x="4" y="264"/>
                    <a:pt x="4" y="264"/>
                    <a:pt x="4" y="264"/>
                  </a:cubicBezTo>
                  <a:cubicBezTo>
                    <a:pt x="5" y="264"/>
                    <a:pt x="5" y="264"/>
                    <a:pt x="5" y="264"/>
                  </a:cubicBezTo>
                  <a:cubicBezTo>
                    <a:pt x="12" y="231"/>
                    <a:pt x="27" y="206"/>
                    <a:pt x="51" y="190"/>
                  </a:cubicBezTo>
                  <a:cubicBezTo>
                    <a:pt x="98" y="160"/>
                    <a:pt x="161" y="173"/>
                    <a:pt x="206" y="188"/>
                  </a:cubicBezTo>
                  <a:cubicBezTo>
                    <a:pt x="213" y="191"/>
                    <a:pt x="220" y="193"/>
                    <a:pt x="227" y="196"/>
                  </a:cubicBezTo>
                  <a:cubicBezTo>
                    <a:pt x="304" y="224"/>
                    <a:pt x="377" y="251"/>
                    <a:pt x="422" y="165"/>
                  </a:cubicBezTo>
                  <a:cubicBezTo>
                    <a:pt x="423" y="164"/>
                    <a:pt x="423" y="162"/>
                    <a:pt x="424" y="161"/>
                  </a:cubicBezTo>
                  <a:cubicBezTo>
                    <a:pt x="436" y="136"/>
                    <a:pt x="438" y="114"/>
                    <a:pt x="429" y="95"/>
                  </a:cubicBezTo>
                  <a:cubicBezTo>
                    <a:pt x="413" y="59"/>
                    <a:pt x="365" y="39"/>
                    <a:pt x="345" y="32"/>
                  </a:cubicBezTo>
                  <a:cubicBezTo>
                    <a:pt x="345" y="32"/>
                    <a:pt x="345" y="33"/>
                    <a:pt x="344" y="33"/>
                  </a:cubicBezTo>
                  <a:cubicBezTo>
                    <a:pt x="354" y="0"/>
                    <a:pt x="354" y="0"/>
                    <a:pt x="354" y="0"/>
                  </a:cubicBezTo>
                  <a:cubicBezTo>
                    <a:pt x="354" y="1"/>
                    <a:pt x="355" y="1"/>
                    <a:pt x="355" y="2"/>
                  </a:cubicBezTo>
                  <a:cubicBezTo>
                    <a:pt x="379" y="10"/>
                    <a:pt x="436" y="34"/>
                    <a:pt x="458" y="82"/>
                  </a:cubicBezTo>
                  <a:cubicBezTo>
                    <a:pt x="471" y="110"/>
                    <a:pt x="469" y="141"/>
                    <a:pt x="453" y="175"/>
                  </a:cubicBezTo>
                  <a:cubicBezTo>
                    <a:pt x="452" y="176"/>
                    <a:pt x="451" y="178"/>
                    <a:pt x="450" y="180"/>
                  </a:cubicBezTo>
                  <a:cubicBezTo>
                    <a:pt x="393" y="290"/>
                    <a:pt x="295" y="254"/>
                    <a:pt x="216" y="226"/>
                  </a:cubicBezTo>
                  <a:cubicBezTo>
                    <a:pt x="209" y="223"/>
                    <a:pt x="202" y="221"/>
                    <a:pt x="195" y="218"/>
                  </a:cubicBezTo>
                  <a:cubicBezTo>
                    <a:pt x="141" y="199"/>
                    <a:pt x="96" y="199"/>
                    <a:pt x="69" y="217"/>
                  </a:cubicBezTo>
                  <a:cubicBezTo>
                    <a:pt x="55" y="226"/>
                    <a:pt x="45" y="240"/>
                    <a:pt x="39" y="259"/>
                  </a:cubicBezTo>
                  <a:cubicBezTo>
                    <a:pt x="39" y="259"/>
                    <a:pt x="39" y="259"/>
                    <a:pt x="39" y="259"/>
                  </a:cubicBezTo>
                  <a:cubicBezTo>
                    <a:pt x="35" y="276"/>
                    <a:pt x="35" y="276"/>
                    <a:pt x="35" y="276"/>
                  </a:cubicBezTo>
                  <a:cubicBezTo>
                    <a:pt x="35" y="276"/>
                    <a:pt x="35" y="276"/>
                    <a:pt x="35" y="276"/>
                  </a:cubicBezTo>
                  <a:cubicBezTo>
                    <a:pt x="34" y="281"/>
                    <a:pt x="33" y="286"/>
                    <a:pt x="33" y="292"/>
                  </a:cubicBezTo>
                  <a:cubicBezTo>
                    <a:pt x="32" y="301"/>
                    <a:pt x="24" y="308"/>
                    <a:pt x="15" y="307"/>
                  </a:cubicBezTo>
                  <a:cubicBezTo>
                    <a:pt x="7" y="306"/>
                    <a:pt x="0" y="299"/>
                    <a:pt x="1" y="290"/>
                  </a:cubicBezTo>
                  <a:close/>
                </a:path>
              </a:pathLst>
            </a:custGeom>
            <a:solidFill>
              <a:schemeClr val="accent4"/>
            </a:solidFill>
            <a:ln>
              <a:noFill/>
            </a:ln>
          </p:spPr>
          <p:txBody>
            <a:bodyPr vert="horz" wrap="square" lIns="55912" tIns="27955" rIns="55912" bIns="27955" numCol="1" anchor="t" anchorCtr="0" compatLnSpc="1"/>
            <a:lstStyle/>
            <a:p>
              <a:endParaRPr lang="zh-CN" altLang="en-US" sz="100"/>
            </a:p>
          </p:txBody>
        </p:sp>
        <p:sp>
          <p:nvSpPr>
            <p:cNvPr id="25" name="Freeform 29"/>
            <p:cNvSpPr/>
            <p:nvPr userDrawn="1"/>
          </p:nvSpPr>
          <p:spPr bwMode="auto">
            <a:xfrm flipH="1" flipV="1">
              <a:off x="5790041" y="2151858"/>
              <a:ext cx="412750" cy="160338"/>
            </a:xfrm>
            <a:custGeom>
              <a:avLst/>
              <a:gdLst>
                <a:gd name="T0" fmla="*/ 0 w 207"/>
                <a:gd name="T1" fmla="*/ 38 h 80"/>
                <a:gd name="T2" fmla="*/ 18 w 207"/>
                <a:gd name="T3" fmla="*/ 39 h 80"/>
                <a:gd name="T4" fmla="*/ 103 w 207"/>
                <a:gd name="T5" fmla="*/ 54 h 80"/>
                <a:gd name="T6" fmla="*/ 193 w 207"/>
                <a:gd name="T7" fmla="*/ 12 h 80"/>
                <a:gd name="T8" fmla="*/ 206 w 207"/>
                <a:gd name="T9" fmla="*/ 11 h 80"/>
                <a:gd name="T10" fmla="*/ 189 w 207"/>
                <a:gd name="T11" fmla="*/ 44 h 80"/>
                <a:gd name="T12" fmla="*/ 109 w 207"/>
                <a:gd name="T13" fmla="*/ 72 h 80"/>
                <a:gd name="T14" fmla="*/ 20 w 207"/>
                <a:gd name="T15" fmla="*/ 65 h 80"/>
                <a:gd name="T16" fmla="*/ 0 w 207"/>
                <a:gd name="T17" fmla="*/ 3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80">
                  <a:moveTo>
                    <a:pt x="0" y="38"/>
                  </a:moveTo>
                  <a:cubicBezTo>
                    <a:pt x="0" y="30"/>
                    <a:pt x="7" y="32"/>
                    <a:pt x="18" y="39"/>
                  </a:cubicBezTo>
                  <a:cubicBezTo>
                    <a:pt x="34" y="50"/>
                    <a:pt x="62" y="61"/>
                    <a:pt x="103" y="54"/>
                  </a:cubicBezTo>
                  <a:cubicBezTo>
                    <a:pt x="154" y="44"/>
                    <a:pt x="180" y="26"/>
                    <a:pt x="193" y="12"/>
                  </a:cubicBezTo>
                  <a:cubicBezTo>
                    <a:pt x="202" y="2"/>
                    <a:pt x="206" y="0"/>
                    <a:pt x="206" y="11"/>
                  </a:cubicBezTo>
                  <a:cubicBezTo>
                    <a:pt x="207" y="21"/>
                    <a:pt x="200" y="38"/>
                    <a:pt x="189" y="44"/>
                  </a:cubicBezTo>
                  <a:cubicBezTo>
                    <a:pt x="174" y="53"/>
                    <a:pt x="150" y="63"/>
                    <a:pt x="109" y="72"/>
                  </a:cubicBezTo>
                  <a:cubicBezTo>
                    <a:pt x="65" y="80"/>
                    <a:pt x="36" y="73"/>
                    <a:pt x="20" y="65"/>
                  </a:cubicBezTo>
                  <a:cubicBezTo>
                    <a:pt x="8" y="60"/>
                    <a:pt x="0" y="45"/>
                    <a:pt x="0" y="38"/>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26" name="Freeform 30"/>
            <p:cNvSpPr/>
            <p:nvPr userDrawn="1"/>
          </p:nvSpPr>
          <p:spPr bwMode="auto">
            <a:xfrm flipH="1" flipV="1">
              <a:off x="5782103" y="2199483"/>
              <a:ext cx="436563" cy="269875"/>
            </a:xfrm>
            <a:custGeom>
              <a:avLst/>
              <a:gdLst>
                <a:gd name="T0" fmla="*/ 6 w 219"/>
                <a:gd name="T1" fmla="*/ 84 h 135"/>
                <a:gd name="T2" fmla="*/ 86 w 219"/>
                <a:gd name="T3" fmla="*/ 8 h 135"/>
                <a:gd name="T4" fmla="*/ 83 w 219"/>
                <a:gd name="T5" fmla="*/ 27 h 135"/>
                <a:gd name="T6" fmla="*/ 66 w 219"/>
                <a:gd name="T7" fmla="*/ 50 h 135"/>
                <a:gd name="T8" fmla="*/ 109 w 219"/>
                <a:gd name="T9" fmla="*/ 65 h 135"/>
                <a:gd name="T10" fmla="*/ 143 w 219"/>
                <a:gd name="T11" fmla="*/ 35 h 135"/>
                <a:gd name="T12" fmla="*/ 117 w 219"/>
                <a:gd name="T13" fmla="*/ 20 h 135"/>
                <a:gd name="T14" fmla="*/ 121 w 219"/>
                <a:gd name="T15" fmla="*/ 3 h 135"/>
                <a:gd name="T16" fmla="*/ 213 w 219"/>
                <a:gd name="T17" fmla="*/ 45 h 135"/>
                <a:gd name="T18" fmla="*/ 121 w 219"/>
                <a:gd name="T19" fmla="*/ 124 h 135"/>
                <a:gd name="T20" fmla="*/ 6 w 219"/>
                <a:gd name="T21" fmla="*/ 8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135">
                  <a:moveTo>
                    <a:pt x="6" y="84"/>
                  </a:moveTo>
                  <a:cubicBezTo>
                    <a:pt x="0" y="54"/>
                    <a:pt x="35" y="21"/>
                    <a:pt x="86" y="8"/>
                  </a:cubicBezTo>
                  <a:cubicBezTo>
                    <a:pt x="83" y="27"/>
                    <a:pt x="83" y="27"/>
                    <a:pt x="83" y="27"/>
                  </a:cubicBezTo>
                  <a:cubicBezTo>
                    <a:pt x="71" y="33"/>
                    <a:pt x="64" y="42"/>
                    <a:pt x="66" y="50"/>
                  </a:cubicBezTo>
                  <a:cubicBezTo>
                    <a:pt x="68" y="62"/>
                    <a:pt x="87" y="69"/>
                    <a:pt x="109" y="65"/>
                  </a:cubicBezTo>
                  <a:cubicBezTo>
                    <a:pt x="130" y="61"/>
                    <a:pt x="146" y="48"/>
                    <a:pt x="143" y="35"/>
                  </a:cubicBezTo>
                  <a:cubicBezTo>
                    <a:pt x="142" y="27"/>
                    <a:pt x="131" y="21"/>
                    <a:pt x="117" y="20"/>
                  </a:cubicBezTo>
                  <a:cubicBezTo>
                    <a:pt x="121" y="3"/>
                    <a:pt x="121" y="3"/>
                    <a:pt x="121" y="3"/>
                  </a:cubicBezTo>
                  <a:cubicBezTo>
                    <a:pt x="169" y="0"/>
                    <a:pt x="208" y="17"/>
                    <a:pt x="213" y="45"/>
                  </a:cubicBezTo>
                  <a:cubicBezTo>
                    <a:pt x="219" y="77"/>
                    <a:pt x="178" y="113"/>
                    <a:pt x="121" y="124"/>
                  </a:cubicBezTo>
                  <a:cubicBezTo>
                    <a:pt x="64" y="135"/>
                    <a:pt x="12" y="117"/>
                    <a:pt x="6" y="84"/>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27" name="Freeform 31"/>
            <p:cNvSpPr/>
            <p:nvPr userDrawn="1"/>
          </p:nvSpPr>
          <p:spPr bwMode="auto">
            <a:xfrm flipH="1" flipV="1">
              <a:off x="6240890" y="3285333"/>
              <a:ext cx="100013" cy="65088"/>
            </a:xfrm>
            <a:custGeom>
              <a:avLst/>
              <a:gdLst>
                <a:gd name="T0" fmla="*/ 50 w 50"/>
                <a:gd name="T1" fmla="*/ 16 h 33"/>
                <a:gd name="T2" fmla="*/ 40 w 50"/>
                <a:gd name="T3" fmla="*/ 7 h 33"/>
                <a:gd name="T4" fmla="*/ 4 w 50"/>
                <a:gd name="T5" fmla="*/ 18 h 33"/>
                <a:gd name="T6" fmla="*/ 1 w 50"/>
                <a:gd name="T7" fmla="*/ 33 h 33"/>
                <a:gd name="T8" fmla="*/ 50 w 50"/>
                <a:gd name="T9" fmla="*/ 16 h 33"/>
              </a:gdLst>
              <a:ahLst/>
              <a:cxnLst>
                <a:cxn ang="0">
                  <a:pos x="T0" y="T1"/>
                </a:cxn>
                <a:cxn ang="0">
                  <a:pos x="T2" y="T3"/>
                </a:cxn>
                <a:cxn ang="0">
                  <a:pos x="T4" y="T5"/>
                </a:cxn>
                <a:cxn ang="0">
                  <a:pos x="T6" y="T7"/>
                </a:cxn>
                <a:cxn ang="0">
                  <a:pos x="T8" y="T9"/>
                </a:cxn>
              </a:cxnLst>
              <a:rect l="0" t="0" r="r" b="b"/>
              <a:pathLst>
                <a:path w="50" h="33">
                  <a:moveTo>
                    <a:pt x="50" y="16"/>
                  </a:moveTo>
                  <a:cubicBezTo>
                    <a:pt x="48" y="12"/>
                    <a:pt x="44" y="9"/>
                    <a:pt x="40" y="7"/>
                  </a:cubicBezTo>
                  <a:cubicBezTo>
                    <a:pt x="27" y="0"/>
                    <a:pt x="11" y="5"/>
                    <a:pt x="4" y="18"/>
                  </a:cubicBezTo>
                  <a:cubicBezTo>
                    <a:pt x="1" y="23"/>
                    <a:pt x="0" y="28"/>
                    <a:pt x="1" y="33"/>
                  </a:cubicBezTo>
                  <a:lnTo>
                    <a:pt x="50" y="16"/>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28" name="Freeform 32"/>
            <p:cNvSpPr/>
            <p:nvPr userDrawn="1"/>
          </p:nvSpPr>
          <p:spPr bwMode="auto">
            <a:xfrm flipH="1" flipV="1">
              <a:off x="6190090" y="3431383"/>
              <a:ext cx="65088" cy="100013"/>
            </a:xfrm>
            <a:custGeom>
              <a:avLst/>
              <a:gdLst>
                <a:gd name="T0" fmla="*/ 32 w 32"/>
                <a:gd name="T1" fmla="*/ 50 h 50"/>
                <a:gd name="T2" fmla="*/ 18 w 32"/>
                <a:gd name="T3" fmla="*/ 0 h 50"/>
                <a:gd name="T4" fmla="*/ 7 w 32"/>
                <a:gd name="T5" fmla="*/ 10 h 50"/>
                <a:gd name="T6" fmla="*/ 19 w 32"/>
                <a:gd name="T7" fmla="*/ 47 h 50"/>
                <a:gd name="T8" fmla="*/ 32 w 32"/>
                <a:gd name="T9" fmla="*/ 50 h 50"/>
              </a:gdLst>
              <a:ahLst/>
              <a:cxnLst>
                <a:cxn ang="0">
                  <a:pos x="T0" y="T1"/>
                </a:cxn>
                <a:cxn ang="0">
                  <a:pos x="T2" y="T3"/>
                </a:cxn>
                <a:cxn ang="0">
                  <a:pos x="T4" y="T5"/>
                </a:cxn>
                <a:cxn ang="0">
                  <a:pos x="T6" y="T7"/>
                </a:cxn>
                <a:cxn ang="0">
                  <a:pos x="T8" y="T9"/>
                </a:cxn>
              </a:cxnLst>
              <a:rect l="0" t="0" r="r" b="b"/>
              <a:pathLst>
                <a:path w="32" h="50">
                  <a:moveTo>
                    <a:pt x="32" y="50"/>
                  </a:moveTo>
                  <a:cubicBezTo>
                    <a:pt x="18" y="0"/>
                    <a:pt x="18" y="0"/>
                    <a:pt x="18" y="0"/>
                  </a:cubicBezTo>
                  <a:cubicBezTo>
                    <a:pt x="13" y="2"/>
                    <a:pt x="10" y="6"/>
                    <a:pt x="7" y="10"/>
                  </a:cubicBezTo>
                  <a:cubicBezTo>
                    <a:pt x="0" y="24"/>
                    <a:pt x="5" y="40"/>
                    <a:pt x="19" y="47"/>
                  </a:cubicBezTo>
                  <a:cubicBezTo>
                    <a:pt x="23" y="49"/>
                    <a:pt x="27" y="50"/>
                    <a:pt x="32" y="50"/>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29" name="Freeform 33"/>
            <p:cNvSpPr/>
            <p:nvPr userDrawn="1"/>
          </p:nvSpPr>
          <p:spPr bwMode="auto">
            <a:xfrm flipH="1" flipV="1">
              <a:off x="5340778" y="2845595"/>
              <a:ext cx="333375" cy="369888"/>
            </a:xfrm>
            <a:custGeom>
              <a:avLst/>
              <a:gdLst>
                <a:gd name="T0" fmla="*/ 124 w 168"/>
                <a:gd name="T1" fmla="*/ 155 h 186"/>
                <a:gd name="T2" fmla="*/ 87 w 168"/>
                <a:gd name="T3" fmla="*/ 136 h 186"/>
                <a:gd name="T4" fmla="*/ 49 w 168"/>
                <a:gd name="T5" fmla="*/ 175 h 186"/>
                <a:gd name="T6" fmla="*/ 19 w 168"/>
                <a:gd name="T7" fmla="*/ 182 h 186"/>
                <a:gd name="T8" fmla="*/ 0 w 168"/>
                <a:gd name="T9" fmla="*/ 157 h 186"/>
                <a:gd name="T10" fmla="*/ 0 w 168"/>
                <a:gd name="T11" fmla="*/ 156 h 186"/>
                <a:gd name="T12" fmla="*/ 8 w 168"/>
                <a:gd name="T13" fmla="*/ 135 h 186"/>
                <a:gd name="T14" fmla="*/ 54 w 168"/>
                <a:gd name="T15" fmla="*/ 88 h 186"/>
                <a:gd name="T16" fmla="*/ 66 w 168"/>
                <a:gd name="T17" fmla="*/ 19 h 186"/>
                <a:gd name="T18" fmla="*/ 78 w 168"/>
                <a:gd name="T19" fmla="*/ 1 h 186"/>
                <a:gd name="T20" fmla="*/ 78 w 168"/>
                <a:gd name="T21" fmla="*/ 0 h 186"/>
                <a:gd name="T22" fmla="*/ 110 w 168"/>
                <a:gd name="T23" fmla="*/ 0 h 186"/>
                <a:gd name="T24" fmla="*/ 110 w 168"/>
                <a:gd name="T25" fmla="*/ 0 h 186"/>
                <a:gd name="T26" fmla="*/ 122 w 168"/>
                <a:gd name="T27" fmla="*/ 29 h 186"/>
                <a:gd name="T28" fmla="*/ 112 w 168"/>
                <a:gd name="T29" fmla="*/ 86 h 186"/>
                <a:gd name="T30" fmla="*/ 149 w 168"/>
                <a:gd name="T31" fmla="*/ 103 h 186"/>
                <a:gd name="T32" fmla="*/ 168 w 168"/>
                <a:gd name="T33" fmla="*/ 122 h 186"/>
                <a:gd name="T34" fmla="*/ 154 w 168"/>
                <a:gd name="T35" fmla="*/ 151 h 186"/>
                <a:gd name="T36" fmla="*/ 124 w 168"/>
                <a:gd name="T37" fmla="*/ 15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86">
                  <a:moveTo>
                    <a:pt x="124" y="155"/>
                  </a:moveTo>
                  <a:cubicBezTo>
                    <a:pt x="87" y="136"/>
                    <a:pt x="87" y="136"/>
                    <a:pt x="87" y="136"/>
                  </a:cubicBezTo>
                  <a:cubicBezTo>
                    <a:pt x="49" y="175"/>
                    <a:pt x="49" y="175"/>
                    <a:pt x="49" y="175"/>
                  </a:cubicBezTo>
                  <a:cubicBezTo>
                    <a:pt x="41" y="183"/>
                    <a:pt x="29" y="186"/>
                    <a:pt x="19" y="182"/>
                  </a:cubicBezTo>
                  <a:cubicBezTo>
                    <a:pt x="0" y="157"/>
                    <a:pt x="0" y="157"/>
                    <a:pt x="0" y="157"/>
                  </a:cubicBezTo>
                  <a:cubicBezTo>
                    <a:pt x="0" y="156"/>
                    <a:pt x="0" y="156"/>
                    <a:pt x="0" y="156"/>
                  </a:cubicBezTo>
                  <a:cubicBezTo>
                    <a:pt x="0" y="149"/>
                    <a:pt x="3" y="141"/>
                    <a:pt x="8" y="135"/>
                  </a:cubicBezTo>
                  <a:cubicBezTo>
                    <a:pt x="54" y="88"/>
                    <a:pt x="54" y="88"/>
                    <a:pt x="54" y="88"/>
                  </a:cubicBezTo>
                  <a:cubicBezTo>
                    <a:pt x="66" y="19"/>
                    <a:pt x="66" y="19"/>
                    <a:pt x="66" y="19"/>
                  </a:cubicBezTo>
                  <a:cubicBezTo>
                    <a:pt x="67" y="11"/>
                    <a:pt x="72" y="5"/>
                    <a:pt x="78" y="1"/>
                  </a:cubicBezTo>
                  <a:cubicBezTo>
                    <a:pt x="78" y="1"/>
                    <a:pt x="78" y="0"/>
                    <a:pt x="78" y="0"/>
                  </a:cubicBezTo>
                  <a:cubicBezTo>
                    <a:pt x="110" y="0"/>
                    <a:pt x="110" y="0"/>
                    <a:pt x="110" y="0"/>
                  </a:cubicBezTo>
                  <a:cubicBezTo>
                    <a:pt x="110" y="0"/>
                    <a:pt x="110" y="0"/>
                    <a:pt x="110" y="0"/>
                  </a:cubicBezTo>
                  <a:cubicBezTo>
                    <a:pt x="119" y="7"/>
                    <a:pt x="124" y="18"/>
                    <a:pt x="122" y="29"/>
                  </a:cubicBezTo>
                  <a:cubicBezTo>
                    <a:pt x="112" y="86"/>
                    <a:pt x="112" y="86"/>
                    <a:pt x="112" y="86"/>
                  </a:cubicBezTo>
                  <a:cubicBezTo>
                    <a:pt x="149" y="103"/>
                    <a:pt x="149" y="103"/>
                    <a:pt x="149" y="103"/>
                  </a:cubicBezTo>
                  <a:cubicBezTo>
                    <a:pt x="156" y="106"/>
                    <a:pt x="165" y="115"/>
                    <a:pt x="168" y="122"/>
                  </a:cubicBezTo>
                  <a:cubicBezTo>
                    <a:pt x="154" y="151"/>
                    <a:pt x="154" y="151"/>
                    <a:pt x="154" y="151"/>
                  </a:cubicBezTo>
                  <a:cubicBezTo>
                    <a:pt x="146" y="157"/>
                    <a:pt x="134" y="159"/>
                    <a:pt x="124" y="155"/>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grpSp>
      <p:sp>
        <p:nvSpPr>
          <p:cNvPr id="30" name="Freeform 10"/>
          <p:cNvSpPr/>
          <p:nvPr userDrawn="1"/>
        </p:nvSpPr>
        <p:spPr bwMode="auto">
          <a:xfrm rot="20594244">
            <a:off x="4918672" y="1563793"/>
            <a:ext cx="632223" cy="1322785"/>
          </a:xfrm>
          <a:custGeom>
            <a:avLst/>
            <a:gdLst>
              <a:gd name="T0" fmla="*/ 240 w 423"/>
              <a:gd name="T1" fmla="*/ 6 h 886"/>
              <a:gd name="T2" fmla="*/ 44 w 423"/>
              <a:gd name="T3" fmla="*/ 49 h 886"/>
              <a:gd name="T4" fmla="*/ 6 w 423"/>
              <a:gd name="T5" fmla="*/ 109 h 886"/>
              <a:gd name="T6" fmla="*/ 47 w 423"/>
              <a:gd name="T7" fmla="*/ 147 h 886"/>
              <a:gd name="T8" fmla="*/ 64 w 423"/>
              <a:gd name="T9" fmla="*/ 162 h 886"/>
              <a:gd name="T10" fmla="*/ 207 w 423"/>
              <a:gd name="T11" fmla="*/ 799 h 886"/>
              <a:gd name="T12" fmla="*/ 326 w 423"/>
              <a:gd name="T13" fmla="*/ 874 h 886"/>
              <a:gd name="T14" fmla="*/ 336 w 423"/>
              <a:gd name="T15" fmla="*/ 872 h 886"/>
              <a:gd name="T16" fmla="*/ 411 w 423"/>
              <a:gd name="T17" fmla="*/ 753 h 886"/>
              <a:gd name="T18" fmla="*/ 269 w 423"/>
              <a:gd name="T19" fmla="*/ 116 h 886"/>
              <a:gd name="T20" fmla="*/ 279 w 423"/>
              <a:gd name="T21" fmla="*/ 96 h 886"/>
              <a:gd name="T22" fmla="*/ 299 w 423"/>
              <a:gd name="T23" fmla="*/ 44 h 886"/>
              <a:gd name="T24" fmla="*/ 240 w 423"/>
              <a:gd name="T25" fmla="*/ 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886">
                <a:moveTo>
                  <a:pt x="240" y="6"/>
                </a:moveTo>
                <a:cubicBezTo>
                  <a:pt x="44" y="49"/>
                  <a:pt x="44" y="49"/>
                  <a:pt x="44" y="49"/>
                </a:cubicBezTo>
                <a:cubicBezTo>
                  <a:pt x="17" y="55"/>
                  <a:pt x="0" y="82"/>
                  <a:pt x="6" y="109"/>
                </a:cubicBezTo>
                <a:cubicBezTo>
                  <a:pt x="11" y="129"/>
                  <a:pt x="28" y="144"/>
                  <a:pt x="47" y="147"/>
                </a:cubicBezTo>
                <a:cubicBezTo>
                  <a:pt x="55" y="149"/>
                  <a:pt x="63" y="154"/>
                  <a:pt x="64" y="162"/>
                </a:cubicBezTo>
                <a:cubicBezTo>
                  <a:pt x="207" y="799"/>
                  <a:pt x="207" y="799"/>
                  <a:pt x="207" y="799"/>
                </a:cubicBezTo>
                <a:cubicBezTo>
                  <a:pt x="219" y="852"/>
                  <a:pt x="272" y="886"/>
                  <a:pt x="326" y="874"/>
                </a:cubicBezTo>
                <a:cubicBezTo>
                  <a:pt x="336" y="872"/>
                  <a:pt x="336" y="872"/>
                  <a:pt x="336" y="872"/>
                </a:cubicBezTo>
                <a:cubicBezTo>
                  <a:pt x="389" y="860"/>
                  <a:pt x="423" y="807"/>
                  <a:pt x="411" y="753"/>
                </a:cubicBezTo>
                <a:cubicBezTo>
                  <a:pt x="269" y="116"/>
                  <a:pt x="269" y="116"/>
                  <a:pt x="269" y="116"/>
                </a:cubicBezTo>
                <a:cubicBezTo>
                  <a:pt x="267" y="108"/>
                  <a:pt x="272" y="100"/>
                  <a:pt x="279" y="96"/>
                </a:cubicBezTo>
                <a:cubicBezTo>
                  <a:pt x="295" y="85"/>
                  <a:pt x="304" y="64"/>
                  <a:pt x="299" y="44"/>
                </a:cubicBezTo>
                <a:cubicBezTo>
                  <a:pt x="293" y="17"/>
                  <a:pt x="266" y="0"/>
                  <a:pt x="240" y="6"/>
                </a:cubicBezTo>
                <a:close/>
              </a:path>
            </a:pathLst>
          </a:custGeom>
          <a:solidFill>
            <a:schemeClr val="accent2"/>
          </a:solidFill>
          <a:ln>
            <a:noFill/>
          </a:ln>
        </p:spPr>
        <p:txBody>
          <a:bodyPr vert="horz" wrap="square" lIns="55912" tIns="27955" rIns="55912" bIns="27955" numCol="1" anchor="t" anchorCtr="0" compatLnSpc="1"/>
          <a:lstStyle/>
          <a:p>
            <a:endParaRPr lang="zh-CN" altLang="en-US" sz="100"/>
          </a:p>
        </p:txBody>
      </p:sp>
      <p:sp>
        <p:nvSpPr>
          <p:cNvPr id="31" name="Freeform 11"/>
          <p:cNvSpPr/>
          <p:nvPr userDrawn="1"/>
        </p:nvSpPr>
        <p:spPr bwMode="auto">
          <a:xfrm rot="20594244">
            <a:off x="5234799" y="2122710"/>
            <a:ext cx="155972" cy="615554"/>
          </a:xfrm>
          <a:custGeom>
            <a:avLst/>
            <a:gdLst>
              <a:gd name="T0" fmla="*/ 104 w 104"/>
              <a:gd name="T1" fmla="*/ 404 h 413"/>
              <a:gd name="T2" fmla="*/ 98 w 104"/>
              <a:gd name="T3" fmla="*/ 412 h 413"/>
              <a:gd name="T4" fmla="*/ 90 w 104"/>
              <a:gd name="T5" fmla="*/ 407 h 413"/>
              <a:gd name="T6" fmla="*/ 1 w 104"/>
              <a:gd name="T7" fmla="*/ 9 h 413"/>
              <a:gd name="T8" fmla="*/ 6 w 104"/>
              <a:gd name="T9" fmla="*/ 1 h 413"/>
              <a:gd name="T10" fmla="*/ 15 w 104"/>
              <a:gd name="T11" fmla="*/ 6 h 413"/>
              <a:gd name="T12" fmla="*/ 104 w 104"/>
              <a:gd name="T13" fmla="*/ 404 h 413"/>
            </a:gdLst>
            <a:ahLst/>
            <a:cxnLst>
              <a:cxn ang="0">
                <a:pos x="T0" y="T1"/>
              </a:cxn>
              <a:cxn ang="0">
                <a:pos x="T2" y="T3"/>
              </a:cxn>
              <a:cxn ang="0">
                <a:pos x="T4" y="T5"/>
              </a:cxn>
              <a:cxn ang="0">
                <a:pos x="T6" y="T7"/>
              </a:cxn>
              <a:cxn ang="0">
                <a:pos x="T8" y="T9"/>
              </a:cxn>
              <a:cxn ang="0">
                <a:pos x="T10" y="T11"/>
              </a:cxn>
              <a:cxn ang="0">
                <a:pos x="T12" y="T13"/>
              </a:cxn>
            </a:cxnLst>
            <a:rect l="0" t="0" r="r" b="b"/>
            <a:pathLst>
              <a:path w="104" h="413">
                <a:moveTo>
                  <a:pt x="104" y="404"/>
                </a:moveTo>
                <a:cubicBezTo>
                  <a:pt x="104" y="408"/>
                  <a:pt x="102" y="412"/>
                  <a:pt x="98" y="412"/>
                </a:cubicBezTo>
                <a:cubicBezTo>
                  <a:pt x="94" y="413"/>
                  <a:pt x="91" y="411"/>
                  <a:pt x="90" y="407"/>
                </a:cubicBezTo>
                <a:cubicBezTo>
                  <a:pt x="1" y="9"/>
                  <a:pt x="1" y="9"/>
                  <a:pt x="1" y="9"/>
                </a:cubicBezTo>
                <a:cubicBezTo>
                  <a:pt x="0" y="5"/>
                  <a:pt x="2" y="2"/>
                  <a:pt x="6" y="1"/>
                </a:cubicBezTo>
                <a:cubicBezTo>
                  <a:pt x="10" y="0"/>
                  <a:pt x="14" y="2"/>
                  <a:pt x="15" y="6"/>
                </a:cubicBezTo>
                <a:lnTo>
                  <a:pt x="104" y="404"/>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32" name="Freeform 12"/>
          <p:cNvSpPr/>
          <p:nvPr userDrawn="1"/>
        </p:nvSpPr>
        <p:spPr bwMode="auto">
          <a:xfrm rot="20594244">
            <a:off x="4879562" y="1666828"/>
            <a:ext cx="344091" cy="453629"/>
          </a:xfrm>
          <a:custGeom>
            <a:avLst/>
            <a:gdLst>
              <a:gd name="T0" fmla="*/ 210 w 230"/>
              <a:gd name="T1" fmla="*/ 22 h 304"/>
              <a:gd name="T2" fmla="*/ 191 w 230"/>
              <a:gd name="T3" fmla="*/ 26 h 304"/>
              <a:gd name="T4" fmla="*/ 179 w 230"/>
              <a:gd name="T5" fmla="*/ 39 h 304"/>
              <a:gd name="T6" fmla="*/ 181 w 230"/>
              <a:gd name="T7" fmla="*/ 48 h 304"/>
              <a:gd name="T8" fmla="*/ 228 w 230"/>
              <a:gd name="T9" fmla="*/ 263 h 304"/>
              <a:gd name="T10" fmla="*/ 218 w 230"/>
              <a:gd name="T11" fmla="*/ 280 h 304"/>
              <a:gd name="T12" fmla="*/ 117 w 230"/>
              <a:gd name="T13" fmla="*/ 302 h 304"/>
              <a:gd name="T14" fmla="*/ 100 w 230"/>
              <a:gd name="T15" fmla="*/ 292 h 304"/>
              <a:gd name="T16" fmla="*/ 51 w 230"/>
              <a:gd name="T17" fmla="*/ 72 h 304"/>
              <a:gd name="T18" fmla="*/ 34 w 230"/>
              <a:gd name="T19" fmla="*/ 61 h 304"/>
              <a:gd name="T20" fmla="*/ 15 w 230"/>
              <a:gd name="T21" fmla="*/ 66 h 304"/>
              <a:gd name="T22" fmla="*/ 2 w 230"/>
              <a:gd name="T23" fmla="*/ 58 h 304"/>
              <a:gd name="T24" fmla="*/ 10 w 230"/>
              <a:gd name="T25" fmla="*/ 45 h 304"/>
              <a:gd name="T26" fmla="*/ 205 w 230"/>
              <a:gd name="T27" fmla="*/ 1 h 304"/>
              <a:gd name="T28" fmla="*/ 218 w 230"/>
              <a:gd name="T29" fmla="*/ 9 h 304"/>
              <a:gd name="T30" fmla="*/ 210 w 230"/>
              <a:gd name="T31" fmla="*/ 2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 h="304">
                <a:moveTo>
                  <a:pt x="210" y="22"/>
                </a:moveTo>
                <a:cubicBezTo>
                  <a:pt x="191" y="26"/>
                  <a:pt x="191" y="26"/>
                  <a:pt x="191" y="26"/>
                </a:cubicBezTo>
                <a:cubicBezTo>
                  <a:pt x="183" y="28"/>
                  <a:pt x="178" y="34"/>
                  <a:pt x="179" y="39"/>
                </a:cubicBezTo>
                <a:cubicBezTo>
                  <a:pt x="181" y="48"/>
                  <a:pt x="181" y="48"/>
                  <a:pt x="181" y="48"/>
                </a:cubicBezTo>
                <a:cubicBezTo>
                  <a:pt x="228" y="263"/>
                  <a:pt x="228" y="263"/>
                  <a:pt x="228" y="263"/>
                </a:cubicBezTo>
                <a:cubicBezTo>
                  <a:pt x="230" y="271"/>
                  <a:pt x="225" y="278"/>
                  <a:pt x="218" y="280"/>
                </a:cubicBezTo>
                <a:cubicBezTo>
                  <a:pt x="117" y="302"/>
                  <a:pt x="117" y="302"/>
                  <a:pt x="117" y="302"/>
                </a:cubicBezTo>
                <a:cubicBezTo>
                  <a:pt x="109" y="304"/>
                  <a:pt x="102" y="299"/>
                  <a:pt x="100" y="292"/>
                </a:cubicBezTo>
                <a:cubicBezTo>
                  <a:pt x="51" y="72"/>
                  <a:pt x="51" y="72"/>
                  <a:pt x="51" y="72"/>
                </a:cubicBezTo>
                <a:cubicBezTo>
                  <a:pt x="49" y="65"/>
                  <a:pt x="42" y="60"/>
                  <a:pt x="34" y="61"/>
                </a:cubicBezTo>
                <a:cubicBezTo>
                  <a:pt x="15" y="66"/>
                  <a:pt x="15" y="66"/>
                  <a:pt x="15" y="66"/>
                </a:cubicBezTo>
                <a:cubicBezTo>
                  <a:pt x="9" y="67"/>
                  <a:pt x="3" y="63"/>
                  <a:pt x="2" y="58"/>
                </a:cubicBezTo>
                <a:cubicBezTo>
                  <a:pt x="0" y="52"/>
                  <a:pt x="4" y="46"/>
                  <a:pt x="10" y="45"/>
                </a:cubicBezTo>
                <a:cubicBezTo>
                  <a:pt x="205" y="1"/>
                  <a:pt x="205" y="1"/>
                  <a:pt x="205" y="1"/>
                </a:cubicBezTo>
                <a:cubicBezTo>
                  <a:pt x="211" y="0"/>
                  <a:pt x="217" y="3"/>
                  <a:pt x="218" y="9"/>
                </a:cubicBezTo>
                <a:cubicBezTo>
                  <a:pt x="219" y="15"/>
                  <a:pt x="216" y="21"/>
                  <a:pt x="210" y="22"/>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33" name="Freeform 13"/>
          <p:cNvSpPr/>
          <p:nvPr userDrawn="1"/>
        </p:nvSpPr>
        <p:spPr bwMode="auto">
          <a:xfrm rot="752459">
            <a:off x="6760934" y="1431706"/>
            <a:ext cx="628650" cy="1360885"/>
          </a:xfrm>
          <a:custGeom>
            <a:avLst/>
            <a:gdLst>
              <a:gd name="T0" fmla="*/ 390 w 421"/>
              <a:gd name="T1" fmla="*/ 871 h 912"/>
              <a:gd name="T2" fmla="*/ 357 w 421"/>
              <a:gd name="T3" fmla="*/ 836 h 912"/>
              <a:gd name="T4" fmla="*/ 267 w 421"/>
              <a:gd name="T5" fmla="*/ 834 h 912"/>
              <a:gd name="T6" fmla="*/ 269 w 421"/>
              <a:gd name="T7" fmla="*/ 729 h 912"/>
              <a:gd name="T8" fmla="*/ 385 w 421"/>
              <a:gd name="T9" fmla="*/ 731 h 912"/>
              <a:gd name="T10" fmla="*/ 420 w 421"/>
              <a:gd name="T11" fmla="*/ 698 h 912"/>
              <a:gd name="T12" fmla="*/ 420 w 421"/>
              <a:gd name="T13" fmla="*/ 688 h 912"/>
              <a:gd name="T14" fmla="*/ 387 w 421"/>
              <a:gd name="T15" fmla="*/ 653 h 912"/>
              <a:gd name="T16" fmla="*/ 372 w 421"/>
              <a:gd name="T17" fmla="*/ 652 h 912"/>
              <a:gd name="T18" fmla="*/ 380 w 421"/>
              <a:gd name="T19" fmla="*/ 273 h 912"/>
              <a:gd name="T20" fmla="*/ 367 w 421"/>
              <a:gd name="T21" fmla="*/ 248 h 912"/>
              <a:gd name="T22" fmla="*/ 266 w 421"/>
              <a:gd name="T23" fmla="*/ 182 h 912"/>
              <a:gd name="T24" fmla="*/ 269 w 421"/>
              <a:gd name="T25" fmla="*/ 47 h 912"/>
              <a:gd name="T26" fmla="*/ 225 w 421"/>
              <a:gd name="T27" fmla="*/ 1 h 912"/>
              <a:gd name="T28" fmla="*/ 179 w 421"/>
              <a:gd name="T29" fmla="*/ 45 h 912"/>
              <a:gd name="T30" fmla="*/ 176 w 421"/>
              <a:gd name="T31" fmla="*/ 182 h 912"/>
              <a:gd name="T32" fmla="*/ 177 w 421"/>
              <a:gd name="T33" fmla="*/ 184 h 912"/>
              <a:gd name="T34" fmla="*/ 73 w 421"/>
              <a:gd name="T35" fmla="*/ 241 h 912"/>
              <a:gd name="T36" fmla="*/ 58 w 421"/>
              <a:gd name="T37" fmla="*/ 267 h 912"/>
              <a:gd name="T38" fmla="*/ 50 w 421"/>
              <a:gd name="T39" fmla="*/ 646 h 912"/>
              <a:gd name="T40" fmla="*/ 35 w 421"/>
              <a:gd name="T41" fmla="*/ 645 h 912"/>
              <a:gd name="T42" fmla="*/ 1 w 421"/>
              <a:gd name="T43" fmla="*/ 679 h 912"/>
              <a:gd name="T44" fmla="*/ 0 w 421"/>
              <a:gd name="T45" fmla="*/ 689 h 912"/>
              <a:gd name="T46" fmla="*/ 10 w 421"/>
              <a:gd name="T47" fmla="*/ 713 h 912"/>
              <a:gd name="T48" fmla="*/ 34 w 421"/>
              <a:gd name="T49" fmla="*/ 724 h 912"/>
              <a:gd name="T50" fmla="*/ 150 w 421"/>
              <a:gd name="T51" fmla="*/ 726 h 912"/>
              <a:gd name="T52" fmla="*/ 147 w 421"/>
              <a:gd name="T53" fmla="*/ 832 h 912"/>
              <a:gd name="T54" fmla="*/ 58 w 421"/>
              <a:gd name="T55" fmla="*/ 830 h 912"/>
              <a:gd name="T56" fmla="*/ 33 w 421"/>
              <a:gd name="T57" fmla="*/ 839 h 912"/>
              <a:gd name="T58" fmla="*/ 23 w 421"/>
              <a:gd name="T59" fmla="*/ 863 h 912"/>
              <a:gd name="T60" fmla="*/ 23 w 421"/>
              <a:gd name="T61" fmla="*/ 870 h 912"/>
              <a:gd name="T62" fmla="*/ 56 w 421"/>
              <a:gd name="T63" fmla="*/ 905 h 912"/>
              <a:gd name="T64" fmla="*/ 355 w 421"/>
              <a:gd name="T65" fmla="*/ 912 h 912"/>
              <a:gd name="T66" fmla="*/ 380 w 421"/>
              <a:gd name="T67" fmla="*/ 902 h 912"/>
              <a:gd name="T68" fmla="*/ 390 w 421"/>
              <a:gd name="T69" fmla="*/ 878 h 912"/>
              <a:gd name="T70" fmla="*/ 390 w 421"/>
              <a:gd name="T71" fmla="*/ 87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1" h="912">
                <a:moveTo>
                  <a:pt x="390" y="871"/>
                </a:moveTo>
                <a:cubicBezTo>
                  <a:pt x="391" y="852"/>
                  <a:pt x="376" y="837"/>
                  <a:pt x="357" y="836"/>
                </a:cubicBezTo>
                <a:cubicBezTo>
                  <a:pt x="267" y="834"/>
                  <a:pt x="267" y="834"/>
                  <a:pt x="267" y="834"/>
                </a:cubicBezTo>
                <a:cubicBezTo>
                  <a:pt x="269" y="729"/>
                  <a:pt x="269" y="729"/>
                  <a:pt x="269" y="729"/>
                </a:cubicBezTo>
                <a:cubicBezTo>
                  <a:pt x="385" y="731"/>
                  <a:pt x="385" y="731"/>
                  <a:pt x="385" y="731"/>
                </a:cubicBezTo>
                <a:cubicBezTo>
                  <a:pt x="404" y="732"/>
                  <a:pt x="420" y="717"/>
                  <a:pt x="420" y="698"/>
                </a:cubicBezTo>
                <a:cubicBezTo>
                  <a:pt x="420" y="688"/>
                  <a:pt x="420" y="688"/>
                  <a:pt x="420" y="688"/>
                </a:cubicBezTo>
                <a:cubicBezTo>
                  <a:pt x="421" y="669"/>
                  <a:pt x="406" y="653"/>
                  <a:pt x="387" y="653"/>
                </a:cubicBezTo>
                <a:cubicBezTo>
                  <a:pt x="372" y="652"/>
                  <a:pt x="372" y="652"/>
                  <a:pt x="372" y="652"/>
                </a:cubicBezTo>
                <a:cubicBezTo>
                  <a:pt x="380" y="273"/>
                  <a:pt x="380" y="273"/>
                  <a:pt x="380" y="273"/>
                </a:cubicBezTo>
                <a:cubicBezTo>
                  <a:pt x="380" y="263"/>
                  <a:pt x="375" y="253"/>
                  <a:pt x="367" y="248"/>
                </a:cubicBezTo>
                <a:cubicBezTo>
                  <a:pt x="266" y="182"/>
                  <a:pt x="266" y="182"/>
                  <a:pt x="266" y="182"/>
                </a:cubicBezTo>
                <a:cubicBezTo>
                  <a:pt x="269" y="47"/>
                  <a:pt x="269" y="47"/>
                  <a:pt x="269" y="47"/>
                </a:cubicBezTo>
                <a:cubicBezTo>
                  <a:pt x="269" y="22"/>
                  <a:pt x="250" y="1"/>
                  <a:pt x="225" y="1"/>
                </a:cubicBezTo>
                <a:cubicBezTo>
                  <a:pt x="200" y="0"/>
                  <a:pt x="180" y="20"/>
                  <a:pt x="179" y="45"/>
                </a:cubicBezTo>
                <a:cubicBezTo>
                  <a:pt x="176" y="182"/>
                  <a:pt x="176" y="182"/>
                  <a:pt x="176" y="182"/>
                </a:cubicBezTo>
                <a:cubicBezTo>
                  <a:pt x="176" y="182"/>
                  <a:pt x="177" y="183"/>
                  <a:pt x="177" y="184"/>
                </a:cubicBezTo>
                <a:cubicBezTo>
                  <a:pt x="73" y="241"/>
                  <a:pt x="73" y="241"/>
                  <a:pt x="73" y="241"/>
                </a:cubicBezTo>
                <a:cubicBezTo>
                  <a:pt x="64" y="246"/>
                  <a:pt x="58" y="256"/>
                  <a:pt x="58" y="267"/>
                </a:cubicBezTo>
                <a:cubicBezTo>
                  <a:pt x="50" y="646"/>
                  <a:pt x="50" y="646"/>
                  <a:pt x="50" y="646"/>
                </a:cubicBezTo>
                <a:cubicBezTo>
                  <a:pt x="35" y="645"/>
                  <a:pt x="35" y="645"/>
                  <a:pt x="35" y="645"/>
                </a:cubicBezTo>
                <a:cubicBezTo>
                  <a:pt x="17" y="645"/>
                  <a:pt x="1" y="660"/>
                  <a:pt x="1" y="679"/>
                </a:cubicBezTo>
                <a:cubicBezTo>
                  <a:pt x="0" y="689"/>
                  <a:pt x="0" y="689"/>
                  <a:pt x="0" y="689"/>
                </a:cubicBezTo>
                <a:cubicBezTo>
                  <a:pt x="0" y="698"/>
                  <a:pt x="4" y="707"/>
                  <a:pt x="10" y="713"/>
                </a:cubicBezTo>
                <a:cubicBezTo>
                  <a:pt x="16" y="720"/>
                  <a:pt x="25" y="724"/>
                  <a:pt x="34" y="724"/>
                </a:cubicBezTo>
                <a:cubicBezTo>
                  <a:pt x="150" y="726"/>
                  <a:pt x="150" y="726"/>
                  <a:pt x="150" y="726"/>
                </a:cubicBezTo>
                <a:cubicBezTo>
                  <a:pt x="147" y="832"/>
                  <a:pt x="147" y="832"/>
                  <a:pt x="147" y="832"/>
                </a:cubicBezTo>
                <a:cubicBezTo>
                  <a:pt x="58" y="830"/>
                  <a:pt x="58" y="830"/>
                  <a:pt x="58" y="830"/>
                </a:cubicBezTo>
                <a:cubicBezTo>
                  <a:pt x="49" y="830"/>
                  <a:pt x="40" y="833"/>
                  <a:pt x="33" y="839"/>
                </a:cubicBezTo>
                <a:cubicBezTo>
                  <a:pt x="27" y="846"/>
                  <a:pt x="23" y="854"/>
                  <a:pt x="23" y="863"/>
                </a:cubicBezTo>
                <a:cubicBezTo>
                  <a:pt x="23" y="870"/>
                  <a:pt x="23" y="870"/>
                  <a:pt x="23" y="870"/>
                </a:cubicBezTo>
                <a:cubicBezTo>
                  <a:pt x="22" y="889"/>
                  <a:pt x="37" y="905"/>
                  <a:pt x="56" y="905"/>
                </a:cubicBezTo>
                <a:cubicBezTo>
                  <a:pt x="355" y="912"/>
                  <a:pt x="355" y="912"/>
                  <a:pt x="355" y="912"/>
                </a:cubicBezTo>
                <a:cubicBezTo>
                  <a:pt x="364" y="912"/>
                  <a:pt x="373" y="908"/>
                  <a:pt x="380" y="902"/>
                </a:cubicBezTo>
                <a:cubicBezTo>
                  <a:pt x="386" y="896"/>
                  <a:pt x="390" y="887"/>
                  <a:pt x="390" y="878"/>
                </a:cubicBezTo>
                <a:lnTo>
                  <a:pt x="390" y="871"/>
                </a:lnTo>
                <a:close/>
              </a:path>
            </a:pathLst>
          </a:custGeom>
          <a:solidFill>
            <a:schemeClr val="accent2"/>
          </a:solidFill>
          <a:ln>
            <a:noFill/>
          </a:ln>
        </p:spPr>
        <p:txBody>
          <a:bodyPr vert="horz" wrap="square" lIns="55912" tIns="27955" rIns="55912" bIns="27955" numCol="1" anchor="t" anchorCtr="0" compatLnSpc="1"/>
          <a:lstStyle/>
          <a:p>
            <a:endParaRPr lang="zh-CN" altLang="en-US" sz="100"/>
          </a:p>
        </p:txBody>
      </p:sp>
      <p:sp>
        <p:nvSpPr>
          <p:cNvPr id="34" name="Freeform 14"/>
          <p:cNvSpPr/>
          <p:nvPr userDrawn="1"/>
        </p:nvSpPr>
        <p:spPr bwMode="auto">
          <a:xfrm rot="752459">
            <a:off x="6931160" y="1771933"/>
            <a:ext cx="313135" cy="628650"/>
          </a:xfrm>
          <a:custGeom>
            <a:avLst/>
            <a:gdLst>
              <a:gd name="T0" fmla="*/ 110 w 210"/>
              <a:gd name="T1" fmla="*/ 1 h 421"/>
              <a:gd name="T2" fmla="*/ 115 w 210"/>
              <a:gd name="T3" fmla="*/ 0 h 421"/>
              <a:gd name="T4" fmla="*/ 210 w 210"/>
              <a:gd name="T5" fmla="*/ 62 h 421"/>
              <a:gd name="T6" fmla="*/ 203 w 210"/>
              <a:gd name="T7" fmla="*/ 421 h 421"/>
              <a:gd name="T8" fmla="*/ 0 w 210"/>
              <a:gd name="T9" fmla="*/ 416 h 421"/>
              <a:gd name="T10" fmla="*/ 2 w 210"/>
              <a:gd name="T11" fmla="*/ 324 h 421"/>
              <a:gd name="T12" fmla="*/ 73 w 210"/>
              <a:gd name="T13" fmla="*/ 326 h 421"/>
              <a:gd name="T14" fmla="*/ 89 w 210"/>
              <a:gd name="T15" fmla="*/ 311 h 421"/>
              <a:gd name="T16" fmla="*/ 74 w 210"/>
              <a:gd name="T17" fmla="*/ 296 h 421"/>
              <a:gd name="T18" fmla="*/ 3 w 210"/>
              <a:gd name="T19" fmla="*/ 294 h 421"/>
              <a:gd name="T20" fmla="*/ 3 w 210"/>
              <a:gd name="T21" fmla="*/ 265 h 421"/>
              <a:gd name="T22" fmla="*/ 75 w 210"/>
              <a:gd name="T23" fmla="*/ 266 h 421"/>
              <a:gd name="T24" fmla="*/ 90 w 210"/>
              <a:gd name="T25" fmla="*/ 251 h 421"/>
              <a:gd name="T26" fmla="*/ 75 w 210"/>
              <a:gd name="T27" fmla="*/ 236 h 421"/>
              <a:gd name="T28" fmla="*/ 4 w 210"/>
              <a:gd name="T29" fmla="*/ 235 h 421"/>
              <a:gd name="T30" fmla="*/ 4 w 210"/>
              <a:gd name="T31" fmla="*/ 205 h 421"/>
              <a:gd name="T32" fmla="*/ 76 w 210"/>
              <a:gd name="T33" fmla="*/ 206 h 421"/>
              <a:gd name="T34" fmla="*/ 91 w 210"/>
              <a:gd name="T35" fmla="*/ 192 h 421"/>
              <a:gd name="T36" fmla="*/ 76 w 210"/>
              <a:gd name="T37" fmla="*/ 176 h 421"/>
              <a:gd name="T38" fmla="*/ 5 w 210"/>
              <a:gd name="T39" fmla="*/ 175 h 421"/>
              <a:gd name="T40" fmla="*/ 6 w 210"/>
              <a:gd name="T41" fmla="*/ 145 h 421"/>
              <a:gd name="T42" fmla="*/ 77 w 210"/>
              <a:gd name="T43" fmla="*/ 147 h 421"/>
              <a:gd name="T44" fmla="*/ 92 w 210"/>
              <a:gd name="T45" fmla="*/ 132 h 421"/>
              <a:gd name="T46" fmla="*/ 78 w 210"/>
              <a:gd name="T47" fmla="*/ 117 h 421"/>
              <a:gd name="T48" fmla="*/ 6 w 210"/>
              <a:gd name="T49" fmla="*/ 115 h 421"/>
              <a:gd name="T50" fmla="*/ 8 w 210"/>
              <a:gd name="T51" fmla="*/ 58 h 421"/>
              <a:gd name="T52" fmla="*/ 110 w 210"/>
              <a:gd name="T53" fmla="*/ 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421">
                <a:moveTo>
                  <a:pt x="110" y="1"/>
                </a:moveTo>
                <a:cubicBezTo>
                  <a:pt x="112" y="1"/>
                  <a:pt x="113" y="0"/>
                  <a:pt x="115" y="0"/>
                </a:cubicBezTo>
                <a:cubicBezTo>
                  <a:pt x="210" y="62"/>
                  <a:pt x="210" y="62"/>
                  <a:pt x="210" y="62"/>
                </a:cubicBezTo>
                <a:cubicBezTo>
                  <a:pt x="203" y="421"/>
                  <a:pt x="203" y="421"/>
                  <a:pt x="203" y="421"/>
                </a:cubicBezTo>
                <a:cubicBezTo>
                  <a:pt x="0" y="416"/>
                  <a:pt x="0" y="416"/>
                  <a:pt x="0" y="416"/>
                </a:cubicBezTo>
                <a:cubicBezTo>
                  <a:pt x="2" y="324"/>
                  <a:pt x="2" y="324"/>
                  <a:pt x="2" y="324"/>
                </a:cubicBezTo>
                <a:cubicBezTo>
                  <a:pt x="73" y="326"/>
                  <a:pt x="73" y="326"/>
                  <a:pt x="73" y="326"/>
                </a:cubicBezTo>
                <a:cubicBezTo>
                  <a:pt x="82" y="326"/>
                  <a:pt x="88" y="319"/>
                  <a:pt x="89" y="311"/>
                </a:cubicBezTo>
                <a:cubicBezTo>
                  <a:pt x="89" y="303"/>
                  <a:pt x="82" y="296"/>
                  <a:pt x="74" y="296"/>
                </a:cubicBezTo>
                <a:cubicBezTo>
                  <a:pt x="3" y="294"/>
                  <a:pt x="3" y="294"/>
                  <a:pt x="3" y="294"/>
                </a:cubicBezTo>
                <a:cubicBezTo>
                  <a:pt x="3" y="265"/>
                  <a:pt x="3" y="265"/>
                  <a:pt x="3" y="265"/>
                </a:cubicBezTo>
                <a:cubicBezTo>
                  <a:pt x="75" y="266"/>
                  <a:pt x="75" y="266"/>
                  <a:pt x="75" y="266"/>
                </a:cubicBezTo>
                <a:cubicBezTo>
                  <a:pt x="83" y="266"/>
                  <a:pt x="90" y="260"/>
                  <a:pt x="90" y="251"/>
                </a:cubicBezTo>
                <a:cubicBezTo>
                  <a:pt x="90" y="243"/>
                  <a:pt x="84" y="236"/>
                  <a:pt x="75" y="236"/>
                </a:cubicBezTo>
                <a:cubicBezTo>
                  <a:pt x="4" y="235"/>
                  <a:pt x="4" y="235"/>
                  <a:pt x="4" y="235"/>
                </a:cubicBezTo>
                <a:cubicBezTo>
                  <a:pt x="4" y="205"/>
                  <a:pt x="4" y="205"/>
                  <a:pt x="4" y="205"/>
                </a:cubicBezTo>
                <a:cubicBezTo>
                  <a:pt x="76" y="206"/>
                  <a:pt x="76" y="206"/>
                  <a:pt x="76" y="206"/>
                </a:cubicBezTo>
                <a:cubicBezTo>
                  <a:pt x="84" y="206"/>
                  <a:pt x="91" y="200"/>
                  <a:pt x="91" y="192"/>
                </a:cubicBezTo>
                <a:cubicBezTo>
                  <a:pt x="91" y="184"/>
                  <a:pt x="85" y="177"/>
                  <a:pt x="76" y="176"/>
                </a:cubicBezTo>
                <a:cubicBezTo>
                  <a:pt x="5" y="175"/>
                  <a:pt x="5" y="175"/>
                  <a:pt x="5" y="175"/>
                </a:cubicBezTo>
                <a:cubicBezTo>
                  <a:pt x="6" y="145"/>
                  <a:pt x="6" y="145"/>
                  <a:pt x="6" y="145"/>
                </a:cubicBezTo>
                <a:cubicBezTo>
                  <a:pt x="77" y="147"/>
                  <a:pt x="77" y="147"/>
                  <a:pt x="77" y="147"/>
                </a:cubicBezTo>
                <a:cubicBezTo>
                  <a:pt x="85" y="147"/>
                  <a:pt x="92" y="140"/>
                  <a:pt x="92" y="132"/>
                </a:cubicBezTo>
                <a:cubicBezTo>
                  <a:pt x="93" y="124"/>
                  <a:pt x="86" y="117"/>
                  <a:pt x="78" y="117"/>
                </a:cubicBezTo>
                <a:cubicBezTo>
                  <a:pt x="6" y="115"/>
                  <a:pt x="6" y="115"/>
                  <a:pt x="6" y="115"/>
                </a:cubicBezTo>
                <a:cubicBezTo>
                  <a:pt x="8" y="58"/>
                  <a:pt x="8" y="58"/>
                  <a:pt x="8" y="58"/>
                </a:cubicBezTo>
                <a:lnTo>
                  <a:pt x="110" y="1"/>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35" name="Freeform 36"/>
          <p:cNvSpPr>
            <a:spLocks noEditPoints="1"/>
          </p:cNvSpPr>
          <p:nvPr userDrawn="1"/>
        </p:nvSpPr>
        <p:spPr bwMode="auto">
          <a:xfrm>
            <a:off x="5664880" y="1716748"/>
            <a:ext cx="903685" cy="1076325"/>
          </a:xfrm>
          <a:custGeom>
            <a:avLst/>
            <a:gdLst>
              <a:gd name="T0" fmla="*/ 412 w 605"/>
              <a:gd name="T1" fmla="*/ 76 h 721"/>
              <a:gd name="T2" fmla="*/ 347 w 605"/>
              <a:gd name="T3" fmla="*/ 95 h 721"/>
              <a:gd name="T4" fmla="*/ 343 w 605"/>
              <a:gd name="T5" fmla="*/ 81 h 721"/>
              <a:gd name="T6" fmla="*/ 305 w 605"/>
              <a:gd name="T7" fmla="*/ 60 h 721"/>
              <a:gd name="T8" fmla="*/ 257 w 605"/>
              <a:gd name="T9" fmla="*/ 74 h 721"/>
              <a:gd name="T10" fmla="*/ 256 w 605"/>
              <a:gd name="T11" fmla="*/ 47 h 721"/>
              <a:gd name="T12" fmla="*/ 185 w 605"/>
              <a:gd name="T13" fmla="*/ 8 h 721"/>
              <a:gd name="T14" fmla="*/ 147 w 605"/>
              <a:gd name="T15" fmla="*/ 79 h 721"/>
              <a:gd name="T16" fmla="*/ 160 w 605"/>
              <a:gd name="T17" fmla="*/ 102 h 721"/>
              <a:gd name="T18" fmla="*/ 121 w 605"/>
              <a:gd name="T19" fmla="*/ 114 h 721"/>
              <a:gd name="T20" fmla="*/ 100 w 605"/>
              <a:gd name="T21" fmla="*/ 152 h 721"/>
              <a:gd name="T22" fmla="*/ 104 w 605"/>
              <a:gd name="T23" fmla="*/ 166 h 721"/>
              <a:gd name="T24" fmla="*/ 39 w 605"/>
              <a:gd name="T25" fmla="*/ 185 h 721"/>
              <a:gd name="T26" fmla="*/ 7 w 605"/>
              <a:gd name="T27" fmla="*/ 243 h 721"/>
              <a:gd name="T28" fmla="*/ 135 w 605"/>
              <a:gd name="T29" fmla="*/ 682 h 721"/>
              <a:gd name="T30" fmla="*/ 192 w 605"/>
              <a:gd name="T31" fmla="*/ 714 h 721"/>
              <a:gd name="T32" fmla="*/ 566 w 605"/>
              <a:gd name="T33" fmla="*/ 605 h 721"/>
              <a:gd name="T34" fmla="*/ 598 w 605"/>
              <a:gd name="T35" fmla="*/ 547 h 721"/>
              <a:gd name="T36" fmla="*/ 470 w 605"/>
              <a:gd name="T37" fmla="*/ 108 h 721"/>
              <a:gd name="T38" fmla="*/ 412 w 605"/>
              <a:gd name="T39" fmla="*/ 76 h 721"/>
              <a:gd name="T40" fmla="*/ 229 w 605"/>
              <a:gd name="T41" fmla="*/ 82 h 721"/>
              <a:gd name="T42" fmla="*/ 188 w 605"/>
              <a:gd name="T43" fmla="*/ 94 h 721"/>
              <a:gd name="T44" fmla="*/ 169 w 605"/>
              <a:gd name="T45" fmla="*/ 72 h 721"/>
              <a:gd name="T46" fmla="*/ 192 w 605"/>
              <a:gd name="T47" fmla="*/ 30 h 721"/>
              <a:gd name="T48" fmla="*/ 234 w 605"/>
              <a:gd name="T49" fmla="*/ 53 h 721"/>
              <a:gd name="T50" fmla="*/ 229 w 605"/>
              <a:gd name="T51" fmla="*/ 82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721">
                <a:moveTo>
                  <a:pt x="412" y="76"/>
                </a:moveTo>
                <a:cubicBezTo>
                  <a:pt x="347" y="95"/>
                  <a:pt x="347" y="95"/>
                  <a:pt x="347" y="95"/>
                </a:cubicBezTo>
                <a:cubicBezTo>
                  <a:pt x="343" y="81"/>
                  <a:pt x="343" y="81"/>
                  <a:pt x="343" y="81"/>
                </a:cubicBezTo>
                <a:cubicBezTo>
                  <a:pt x="338" y="65"/>
                  <a:pt x="321" y="56"/>
                  <a:pt x="305" y="60"/>
                </a:cubicBezTo>
                <a:cubicBezTo>
                  <a:pt x="257" y="74"/>
                  <a:pt x="257" y="74"/>
                  <a:pt x="257" y="74"/>
                </a:cubicBezTo>
                <a:cubicBezTo>
                  <a:pt x="259" y="66"/>
                  <a:pt x="258" y="56"/>
                  <a:pt x="256" y="47"/>
                </a:cubicBezTo>
                <a:cubicBezTo>
                  <a:pt x="247" y="17"/>
                  <a:pt x="215" y="0"/>
                  <a:pt x="185" y="8"/>
                </a:cubicBezTo>
                <a:cubicBezTo>
                  <a:pt x="155" y="17"/>
                  <a:pt x="138" y="49"/>
                  <a:pt x="147" y="79"/>
                </a:cubicBezTo>
                <a:cubicBezTo>
                  <a:pt x="149" y="88"/>
                  <a:pt x="154" y="96"/>
                  <a:pt x="160" y="102"/>
                </a:cubicBezTo>
                <a:cubicBezTo>
                  <a:pt x="121" y="114"/>
                  <a:pt x="121" y="114"/>
                  <a:pt x="121" y="114"/>
                </a:cubicBezTo>
                <a:cubicBezTo>
                  <a:pt x="105" y="119"/>
                  <a:pt x="95" y="135"/>
                  <a:pt x="100" y="152"/>
                </a:cubicBezTo>
                <a:cubicBezTo>
                  <a:pt x="104" y="166"/>
                  <a:pt x="104" y="166"/>
                  <a:pt x="104" y="166"/>
                </a:cubicBezTo>
                <a:cubicBezTo>
                  <a:pt x="39" y="185"/>
                  <a:pt x="39" y="185"/>
                  <a:pt x="39" y="185"/>
                </a:cubicBezTo>
                <a:cubicBezTo>
                  <a:pt x="14" y="192"/>
                  <a:pt x="0" y="218"/>
                  <a:pt x="7" y="243"/>
                </a:cubicBezTo>
                <a:cubicBezTo>
                  <a:pt x="135" y="682"/>
                  <a:pt x="135" y="682"/>
                  <a:pt x="135" y="682"/>
                </a:cubicBezTo>
                <a:cubicBezTo>
                  <a:pt x="142" y="707"/>
                  <a:pt x="168" y="721"/>
                  <a:pt x="192" y="714"/>
                </a:cubicBezTo>
                <a:cubicBezTo>
                  <a:pt x="566" y="605"/>
                  <a:pt x="566" y="605"/>
                  <a:pt x="566" y="605"/>
                </a:cubicBezTo>
                <a:cubicBezTo>
                  <a:pt x="591" y="598"/>
                  <a:pt x="605" y="572"/>
                  <a:pt x="598" y="547"/>
                </a:cubicBezTo>
                <a:cubicBezTo>
                  <a:pt x="470" y="108"/>
                  <a:pt x="470" y="108"/>
                  <a:pt x="470" y="108"/>
                </a:cubicBezTo>
                <a:cubicBezTo>
                  <a:pt x="463" y="83"/>
                  <a:pt x="437" y="69"/>
                  <a:pt x="412" y="76"/>
                </a:cubicBezTo>
                <a:close/>
                <a:moveTo>
                  <a:pt x="229" y="82"/>
                </a:moveTo>
                <a:cubicBezTo>
                  <a:pt x="188" y="94"/>
                  <a:pt x="188" y="94"/>
                  <a:pt x="188" y="94"/>
                </a:cubicBezTo>
                <a:cubicBezTo>
                  <a:pt x="179" y="90"/>
                  <a:pt x="172" y="83"/>
                  <a:pt x="169" y="72"/>
                </a:cubicBezTo>
                <a:cubicBezTo>
                  <a:pt x="164" y="54"/>
                  <a:pt x="174" y="36"/>
                  <a:pt x="192" y="30"/>
                </a:cubicBezTo>
                <a:cubicBezTo>
                  <a:pt x="210" y="25"/>
                  <a:pt x="228" y="36"/>
                  <a:pt x="234" y="53"/>
                </a:cubicBezTo>
                <a:cubicBezTo>
                  <a:pt x="237" y="64"/>
                  <a:pt x="234" y="74"/>
                  <a:pt x="229" y="82"/>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36" name="Freeform 37"/>
          <p:cNvSpPr/>
          <p:nvPr userDrawn="1"/>
        </p:nvSpPr>
        <p:spPr bwMode="auto">
          <a:xfrm>
            <a:off x="5747033" y="1902485"/>
            <a:ext cx="739379" cy="808435"/>
          </a:xfrm>
          <a:custGeom>
            <a:avLst/>
            <a:gdLst>
              <a:gd name="T0" fmla="*/ 491 w 495"/>
              <a:gd name="T1" fmla="*/ 410 h 542"/>
              <a:gd name="T2" fmla="*/ 471 w 495"/>
              <a:gd name="T3" fmla="*/ 445 h 542"/>
              <a:gd name="T4" fmla="*/ 152 w 495"/>
              <a:gd name="T5" fmla="*/ 538 h 542"/>
              <a:gd name="T6" fmla="*/ 117 w 495"/>
              <a:gd name="T7" fmla="*/ 518 h 542"/>
              <a:gd name="T8" fmla="*/ 5 w 495"/>
              <a:gd name="T9" fmla="*/ 133 h 542"/>
              <a:gd name="T10" fmla="*/ 24 w 495"/>
              <a:gd name="T11" fmla="*/ 98 h 542"/>
              <a:gd name="T12" fmla="*/ 62 w 495"/>
              <a:gd name="T13" fmla="*/ 87 h 542"/>
              <a:gd name="T14" fmla="*/ 90 w 495"/>
              <a:gd name="T15" fmla="*/ 102 h 542"/>
              <a:gd name="T16" fmla="*/ 289 w 495"/>
              <a:gd name="T17" fmla="*/ 44 h 542"/>
              <a:gd name="T18" fmla="*/ 305 w 495"/>
              <a:gd name="T19" fmla="*/ 16 h 542"/>
              <a:gd name="T20" fmla="*/ 343 w 495"/>
              <a:gd name="T21" fmla="*/ 5 h 542"/>
              <a:gd name="T22" fmla="*/ 378 w 495"/>
              <a:gd name="T23" fmla="*/ 24 h 542"/>
              <a:gd name="T24" fmla="*/ 490 w 495"/>
              <a:gd name="T25" fmla="*/ 410 h 542"/>
              <a:gd name="T26" fmla="*/ 491 w 495"/>
              <a:gd name="T27" fmla="*/ 41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542">
                <a:moveTo>
                  <a:pt x="491" y="410"/>
                </a:moveTo>
                <a:cubicBezTo>
                  <a:pt x="495" y="425"/>
                  <a:pt x="486" y="441"/>
                  <a:pt x="471" y="445"/>
                </a:cubicBezTo>
                <a:cubicBezTo>
                  <a:pt x="152" y="538"/>
                  <a:pt x="152" y="538"/>
                  <a:pt x="152" y="538"/>
                </a:cubicBezTo>
                <a:cubicBezTo>
                  <a:pt x="137" y="542"/>
                  <a:pt x="121" y="534"/>
                  <a:pt x="117" y="518"/>
                </a:cubicBezTo>
                <a:cubicBezTo>
                  <a:pt x="5" y="133"/>
                  <a:pt x="5" y="133"/>
                  <a:pt x="5" y="133"/>
                </a:cubicBezTo>
                <a:cubicBezTo>
                  <a:pt x="0" y="118"/>
                  <a:pt x="9" y="102"/>
                  <a:pt x="24" y="98"/>
                </a:cubicBezTo>
                <a:cubicBezTo>
                  <a:pt x="62" y="87"/>
                  <a:pt x="62" y="87"/>
                  <a:pt x="62" y="87"/>
                </a:cubicBezTo>
                <a:cubicBezTo>
                  <a:pt x="66" y="99"/>
                  <a:pt x="78" y="106"/>
                  <a:pt x="90" y="102"/>
                </a:cubicBezTo>
                <a:cubicBezTo>
                  <a:pt x="289" y="44"/>
                  <a:pt x="289" y="44"/>
                  <a:pt x="289" y="44"/>
                </a:cubicBezTo>
                <a:cubicBezTo>
                  <a:pt x="302" y="41"/>
                  <a:pt x="308" y="28"/>
                  <a:pt x="305" y="16"/>
                </a:cubicBezTo>
                <a:cubicBezTo>
                  <a:pt x="343" y="5"/>
                  <a:pt x="343" y="5"/>
                  <a:pt x="343" y="5"/>
                </a:cubicBezTo>
                <a:cubicBezTo>
                  <a:pt x="358" y="0"/>
                  <a:pt x="374" y="9"/>
                  <a:pt x="378" y="24"/>
                </a:cubicBezTo>
                <a:cubicBezTo>
                  <a:pt x="490" y="410"/>
                  <a:pt x="490" y="410"/>
                  <a:pt x="490" y="410"/>
                </a:cubicBezTo>
                <a:lnTo>
                  <a:pt x="491" y="410"/>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37" name="Freeform 38"/>
          <p:cNvSpPr/>
          <p:nvPr userDrawn="1"/>
        </p:nvSpPr>
        <p:spPr bwMode="auto">
          <a:xfrm>
            <a:off x="5841093" y="2104892"/>
            <a:ext cx="133350" cy="134541"/>
          </a:xfrm>
          <a:custGeom>
            <a:avLst/>
            <a:gdLst>
              <a:gd name="T0" fmla="*/ 33 w 89"/>
              <a:gd name="T1" fmla="*/ 6 h 90"/>
              <a:gd name="T2" fmla="*/ 83 w 89"/>
              <a:gd name="T3" fmla="*/ 33 h 90"/>
              <a:gd name="T4" fmla="*/ 56 w 89"/>
              <a:gd name="T5" fmla="*/ 83 h 90"/>
              <a:gd name="T6" fmla="*/ 6 w 89"/>
              <a:gd name="T7" fmla="*/ 56 h 90"/>
              <a:gd name="T8" fmla="*/ 33 w 89"/>
              <a:gd name="T9" fmla="*/ 6 h 90"/>
            </a:gdLst>
            <a:ahLst/>
            <a:cxnLst>
              <a:cxn ang="0">
                <a:pos x="T0" y="T1"/>
              </a:cxn>
              <a:cxn ang="0">
                <a:pos x="T2" y="T3"/>
              </a:cxn>
              <a:cxn ang="0">
                <a:pos x="T4" y="T5"/>
              </a:cxn>
              <a:cxn ang="0">
                <a:pos x="T6" y="T7"/>
              </a:cxn>
              <a:cxn ang="0">
                <a:pos x="T8" y="T9"/>
              </a:cxn>
            </a:cxnLst>
            <a:rect l="0" t="0" r="r" b="b"/>
            <a:pathLst>
              <a:path w="89" h="90">
                <a:moveTo>
                  <a:pt x="33" y="6"/>
                </a:moveTo>
                <a:cubicBezTo>
                  <a:pt x="55" y="0"/>
                  <a:pt x="77" y="12"/>
                  <a:pt x="83" y="33"/>
                </a:cubicBezTo>
                <a:cubicBezTo>
                  <a:pt x="89" y="55"/>
                  <a:pt x="77" y="77"/>
                  <a:pt x="56" y="83"/>
                </a:cubicBezTo>
                <a:cubicBezTo>
                  <a:pt x="34" y="90"/>
                  <a:pt x="12" y="77"/>
                  <a:pt x="6" y="56"/>
                </a:cubicBezTo>
                <a:cubicBezTo>
                  <a:pt x="0" y="35"/>
                  <a:pt x="12" y="12"/>
                  <a:pt x="33" y="6"/>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38" name="Freeform 39"/>
          <p:cNvSpPr/>
          <p:nvPr userDrawn="1"/>
        </p:nvSpPr>
        <p:spPr bwMode="auto">
          <a:xfrm>
            <a:off x="6001827" y="2038217"/>
            <a:ext cx="272653" cy="134541"/>
          </a:xfrm>
          <a:custGeom>
            <a:avLst/>
            <a:gdLst>
              <a:gd name="T0" fmla="*/ 152 w 183"/>
              <a:gd name="T1" fmla="*/ 4 h 90"/>
              <a:gd name="T2" fmla="*/ 20 w 183"/>
              <a:gd name="T3" fmla="*/ 42 h 90"/>
              <a:gd name="T4" fmla="*/ 4 w 183"/>
              <a:gd name="T5" fmla="*/ 71 h 90"/>
              <a:gd name="T6" fmla="*/ 32 w 183"/>
              <a:gd name="T7" fmla="*/ 86 h 90"/>
              <a:gd name="T8" fmla="*/ 164 w 183"/>
              <a:gd name="T9" fmla="*/ 48 h 90"/>
              <a:gd name="T10" fmla="*/ 180 w 183"/>
              <a:gd name="T11" fmla="*/ 19 h 90"/>
              <a:gd name="T12" fmla="*/ 152 w 183"/>
              <a:gd name="T13" fmla="*/ 4 h 90"/>
            </a:gdLst>
            <a:ahLst/>
            <a:cxnLst>
              <a:cxn ang="0">
                <a:pos x="T0" y="T1"/>
              </a:cxn>
              <a:cxn ang="0">
                <a:pos x="T2" y="T3"/>
              </a:cxn>
              <a:cxn ang="0">
                <a:pos x="T4" y="T5"/>
              </a:cxn>
              <a:cxn ang="0">
                <a:pos x="T6" y="T7"/>
              </a:cxn>
              <a:cxn ang="0">
                <a:pos x="T8" y="T9"/>
              </a:cxn>
              <a:cxn ang="0">
                <a:pos x="T10" y="T11"/>
              </a:cxn>
              <a:cxn ang="0">
                <a:pos x="T12" y="T13"/>
              </a:cxn>
            </a:cxnLst>
            <a:rect l="0" t="0" r="r" b="b"/>
            <a:pathLst>
              <a:path w="183" h="90">
                <a:moveTo>
                  <a:pt x="152" y="4"/>
                </a:moveTo>
                <a:cubicBezTo>
                  <a:pt x="20" y="42"/>
                  <a:pt x="20" y="42"/>
                  <a:pt x="20" y="42"/>
                </a:cubicBezTo>
                <a:cubicBezTo>
                  <a:pt x="7" y="46"/>
                  <a:pt x="0" y="58"/>
                  <a:pt x="4" y="71"/>
                </a:cubicBezTo>
                <a:cubicBezTo>
                  <a:pt x="7" y="83"/>
                  <a:pt x="20" y="90"/>
                  <a:pt x="32" y="86"/>
                </a:cubicBezTo>
                <a:cubicBezTo>
                  <a:pt x="164" y="48"/>
                  <a:pt x="164" y="48"/>
                  <a:pt x="164" y="48"/>
                </a:cubicBezTo>
                <a:cubicBezTo>
                  <a:pt x="176" y="44"/>
                  <a:pt x="183" y="32"/>
                  <a:pt x="180" y="19"/>
                </a:cubicBezTo>
                <a:cubicBezTo>
                  <a:pt x="176" y="7"/>
                  <a:pt x="164" y="0"/>
                  <a:pt x="152" y="4"/>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39" name="Freeform 40"/>
          <p:cNvSpPr/>
          <p:nvPr userDrawn="1"/>
        </p:nvSpPr>
        <p:spPr bwMode="auto">
          <a:xfrm>
            <a:off x="5888717" y="2269198"/>
            <a:ext cx="133350" cy="133350"/>
          </a:xfrm>
          <a:custGeom>
            <a:avLst/>
            <a:gdLst>
              <a:gd name="T0" fmla="*/ 33 w 89"/>
              <a:gd name="T1" fmla="*/ 6 h 89"/>
              <a:gd name="T2" fmla="*/ 83 w 89"/>
              <a:gd name="T3" fmla="*/ 33 h 89"/>
              <a:gd name="T4" fmla="*/ 56 w 89"/>
              <a:gd name="T5" fmla="*/ 83 h 89"/>
              <a:gd name="T6" fmla="*/ 6 w 89"/>
              <a:gd name="T7" fmla="*/ 56 h 89"/>
              <a:gd name="T8" fmla="*/ 33 w 89"/>
              <a:gd name="T9" fmla="*/ 6 h 89"/>
            </a:gdLst>
            <a:ahLst/>
            <a:cxnLst>
              <a:cxn ang="0">
                <a:pos x="T0" y="T1"/>
              </a:cxn>
              <a:cxn ang="0">
                <a:pos x="T2" y="T3"/>
              </a:cxn>
              <a:cxn ang="0">
                <a:pos x="T4" y="T5"/>
              </a:cxn>
              <a:cxn ang="0">
                <a:pos x="T6" y="T7"/>
              </a:cxn>
              <a:cxn ang="0">
                <a:pos x="T8" y="T9"/>
              </a:cxn>
            </a:cxnLst>
            <a:rect l="0" t="0" r="r" b="b"/>
            <a:pathLst>
              <a:path w="89" h="89">
                <a:moveTo>
                  <a:pt x="33" y="6"/>
                </a:moveTo>
                <a:cubicBezTo>
                  <a:pt x="55" y="0"/>
                  <a:pt x="77" y="12"/>
                  <a:pt x="83" y="33"/>
                </a:cubicBezTo>
                <a:cubicBezTo>
                  <a:pt x="89" y="55"/>
                  <a:pt x="77" y="77"/>
                  <a:pt x="56" y="83"/>
                </a:cubicBezTo>
                <a:cubicBezTo>
                  <a:pt x="34" y="89"/>
                  <a:pt x="12" y="77"/>
                  <a:pt x="6" y="56"/>
                </a:cubicBezTo>
                <a:cubicBezTo>
                  <a:pt x="0" y="34"/>
                  <a:pt x="12" y="12"/>
                  <a:pt x="33" y="6"/>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40" name="Freeform 41"/>
          <p:cNvSpPr/>
          <p:nvPr userDrawn="1"/>
        </p:nvSpPr>
        <p:spPr bwMode="auto">
          <a:xfrm>
            <a:off x="6049452" y="2202523"/>
            <a:ext cx="272653" cy="133350"/>
          </a:xfrm>
          <a:custGeom>
            <a:avLst/>
            <a:gdLst>
              <a:gd name="T0" fmla="*/ 151 w 183"/>
              <a:gd name="T1" fmla="*/ 3 h 90"/>
              <a:gd name="T2" fmla="*/ 19 w 183"/>
              <a:gd name="T3" fmla="*/ 42 h 90"/>
              <a:gd name="T4" fmla="*/ 4 w 183"/>
              <a:gd name="T5" fmla="*/ 70 h 90"/>
              <a:gd name="T6" fmla="*/ 32 w 183"/>
              <a:gd name="T7" fmla="*/ 86 h 90"/>
              <a:gd name="T8" fmla="*/ 164 w 183"/>
              <a:gd name="T9" fmla="*/ 48 h 90"/>
              <a:gd name="T10" fmla="*/ 180 w 183"/>
              <a:gd name="T11" fmla="*/ 19 h 90"/>
              <a:gd name="T12" fmla="*/ 151 w 183"/>
              <a:gd name="T13" fmla="*/ 3 h 90"/>
            </a:gdLst>
            <a:ahLst/>
            <a:cxnLst>
              <a:cxn ang="0">
                <a:pos x="T0" y="T1"/>
              </a:cxn>
              <a:cxn ang="0">
                <a:pos x="T2" y="T3"/>
              </a:cxn>
              <a:cxn ang="0">
                <a:pos x="T4" y="T5"/>
              </a:cxn>
              <a:cxn ang="0">
                <a:pos x="T6" y="T7"/>
              </a:cxn>
              <a:cxn ang="0">
                <a:pos x="T8" y="T9"/>
              </a:cxn>
              <a:cxn ang="0">
                <a:pos x="T10" y="T11"/>
              </a:cxn>
              <a:cxn ang="0">
                <a:pos x="T12" y="T13"/>
              </a:cxn>
            </a:cxnLst>
            <a:rect l="0" t="0" r="r" b="b"/>
            <a:pathLst>
              <a:path w="183" h="90">
                <a:moveTo>
                  <a:pt x="151" y="3"/>
                </a:moveTo>
                <a:cubicBezTo>
                  <a:pt x="19" y="42"/>
                  <a:pt x="19" y="42"/>
                  <a:pt x="19" y="42"/>
                </a:cubicBezTo>
                <a:cubicBezTo>
                  <a:pt x="7" y="45"/>
                  <a:pt x="0" y="58"/>
                  <a:pt x="4" y="70"/>
                </a:cubicBezTo>
                <a:cubicBezTo>
                  <a:pt x="7" y="82"/>
                  <a:pt x="20" y="90"/>
                  <a:pt x="32" y="86"/>
                </a:cubicBezTo>
                <a:cubicBezTo>
                  <a:pt x="164" y="48"/>
                  <a:pt x="164" y="48"/>
                  <a:pt x="164" y="48"/>
                </a:cubicBezTo>
                <a:cubicBezTo>
                  <a:pt x="176" y="44"/>
                  <a:pt x="183" y="31"/>
                  <a:pt x="180" y="19"/>
                </a:cubicBezTo>
                <a:cubicBezTo>
                  <a:pt x="176" y="7"/>
                  <a:pt x="163" y="0"/>
                  <a:pt x="151" y="3"/>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41" name="Freeform 42"/>
          <p:cNvSpPr/>
          <p:nvPr userDrawn="1"/>
        </p:nvSpPr>
        <p:spPr bwMode="auto">
          <a:xfrm>
            <a:off x="5939915" y="2444219"/>
            <a:ext cx="134541" cy="134541"/>
          </a:xfrm>
          <a:custGeom>
            <a:avLst/>
            <a:gdLst>
              <a:gd name="T0" fmla="*/ 33 w 90"/>
              <a:gd name="T1" fmla="*/ 6 h 90"/>
              <a:gd name="T2" fmla="*/ 83 w 90"/>
              <a:gd name="T3" fmla="*/ 34 h 90"/>
              <a:gd name="T4" fmla="*/ 56 w 90"/>
              <a:gd name="T5" fmla="*/ 84 h 90"/>
              <a:gd name="T6" fmla="*/ 6 w 90"/>
              <a:gd name="T7" fmla="*/ 56 h 90"/>
              <a:gd name="T8" fmla="*/ 33 w 90"/>
              <a:gd name="T9" fmla="*/ 6 h 90"/>
            </a:gdLst>
            <a:ahLst/>
            <a:cxnLst>
              <a:cxn ang="0">
                <a:pos x="T0" y="T1"/>
              </a:cxn>
              <a:cxn ang="0">
                <a:pos x="T2" y="T3"/>
              </a:cxn>
              <a:cxn ang="0">
                <a:pos x="T4" y="T5"/>
              </a:cxn>
              <a:cxn ang="0">
                <a:pos x="T6" y="T7"/>
              </a:cxn>
              <a:cxn ang="0">
                <a:pos x="T8" y="T9"/>
              </a:cxn>
            </a:cxnLst>
            <a:rect l="0" t="0" r="r" b="b"/>
            <a:pathLst>
              <a:path w="90" h="90">
                <a:moveTo>
                  <a:pt x="33" y="6"/>
                </a:moveTo>
                <a:cubicBezTo>
                  <a:pt x="55" y="0"/>
                  <a:pt x="77" y="12"/>
                  <a:pt x="83" y="34"/>
                </a:cubicBezTo>
                <a:cubicBezTo>
                  <a:pt x="90" y="55"/>
                  <a:pt x="77" y="77"/>
                  <a:pt x="56" y="84"/>
                </a:cubicBezTo>
                <a:cubicBezTo>
                  <a:pt x="35" y="90"/>
                  <a:pt x="12" y="78"/>
                  <a:pt x="6" y="56"/>
                </a:cubicBezTo>
                <a:cubicBezTo>
                  <a:pt x="0" y="35"/>
                  <a:pt x="12" y="12"/>
                  <a:pt x="33" y="6"/>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42" name="Freeform 43"/>
          <p:cNvSpPr/>
          <p:nvPr userDrawn="1"/>
        </p:nvSpPr>
        <p:spPr bwMode="auto">
          <a:xfrm>
            <a:off x="6099458" y="2376354"/>
            <a:ext cx="273844" cy="134541"/>
          </a:xfrm>
          <a:custGeom>
            <a:avLst/>
            <a:gdLst>
              <a:gd name="T0" fmla="*/ 151 w 183"/>
              <a:gd name="T1" fmla="*/ 3 h 90"/>
              <a:gd name="T2" fmla="*/ 19 w 183"/>
              <a:gd name="T3" fmla="*/ 42 h 90"/>
              <a:gd name="T4" fmla="*/ 4 w 183"/>
              <a:gd name="T5" fmla="*/ 71 h 90"/>
              <a:gd name="T6" fmla="*/ 32 w 183"/>
              <a:gd name="T7" fmla="*/ 86 h 90"/>
              <a:gd name="T8" fmla="*/ 164 w 183"/>
              <a:gd name="T9" fmla="*/ 48 h 90"/>
              <a:gd name="T10" fmla="*/ 180 w 183"/>
              <a:gd name="T11" fmla="*/ 19 h 90"/>
              <a:gd name="T12" fmla="*/ 151 w 183"/>
              <a:gd name="T13" fmla="*/ 3 h 90"/>
            </a:gdLst>
            <a:ahLst/>
            <a:cxnLst>
              <a:cxn ang="0">
                <a:pos x="T0" y="T1"/>
              </a:cxn>
              <a:cxn ang="0">
                <a:pos x="T2" y="T3"/>
              </a:cxn>
              <a:cxn ang="0">
                <a:pos x="T4" y="T5"/>
              </a:cxn>
              <a:cxn ang="0">
                <a:pos x="T6" y="T7"/>
              </a:cxn>
              <a:cxn ang="0">
                <a:pos x="T8" y="T9"/>
              </a:cxn>
              <a:cxn ang="0">
                <a:pos x="T10" y="T11"/>
              </a:cxn>
              <a:cxn ang="0">
                <a:pos x="T12" y="T13"/>
              </a:cxn>
            </a:cxnLst>
            <a:rect l="0" t="0" r="r" b="b"/>
            <a:pathLst>
              <a:path w="183" h="90">
                <a:moveTo>
                  <a:pt x="151" y="3"/>
                </a:moveTo>
                <a:cubicBezTo>
                  <a:pt x="19" y="42"/>
                  <a:pt x="19" y="42"/>
                  <a:pt x="19" y="42"/>
                </a:cubicBezTo>
                <a:cubicBezTo>
                  <a:pt x="7" y="45"/>
                  <a:pt x="0" y="58"/>
                  <a:pt x="4" y="71"/>
                </a:cubicBezTo>
                <a:cubicBezTo>
                  <a:pt x="7" y="83"/>
                  <a:pt x="20" y="90"/>
                  <a:pt x="32" y="86"/>
                </a:cubicBezTo>
                <a:cubicBezTo>
                  <a:pt x="164" y="48"/>
                  <a:pt x="164" y="48"/>
                  <a:pt x="164" y="48"/>
                </a:cubicBezTo>
                <a:cubicBezTo>
                  <a:pt x="177" y="44"/>
                  <a:pt x="183" y="31"/>
                  <a:pt x="180" y="19"/>
                </a:cubicBezTo>
                <a:cubicBezTo>
                  <a:pt x="176" y="7"/>
                  <a:pt x="164" y="0"/>
                  <a:pt x="151" y="3"/>
                </a:cubicBez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43" name="Freeform 21"/>
          <p:cNvSpPr/>
          <p:nvPr userDrawn="1"/>
        </p:nvSpPr>
        <p:spPr bwMode="auto">
          <a:xfrm>
            <a:off x="8265641" y="2717468"/>
            <a:ext cx="246460" cy="121444"/>
          </a:xfrm>
          <a:custGeom>
            <a:avLst/>
            <a:gdLst>
              <a:gd name="T0" fmla="*/ 3 w 165"/>
              <a:gd name="T1" fmla="*/ 3 h 82"/>
              <a:gd name="T2" fmla="*/ 24 w 165"/>
              <a:gd name="T3" fmla="*/ 28 h 82"/>
              <a:gd name="T4" fmla="*/ 131 w 165"/>
              <a:gd name="T5" fmla="*/ 76 h 82"/>
              <a:gd name="T6" fmla="*/ 164 w 165"/>
              <a:gd name="T7" fmla="*/ 73 h 82"/>
              <a:gd name="T8" fmla="*/ 165 w 165"/>
              <a:gd name="T9" fmla="*/ 70 h 82"/>
              <a:gd name="T10" fmla="*/ 4 w 165"/>
              <a:gd name="T11" fmla="*/ 0 h 82"/>
              <a:gd name="T12" fmla="*/ 3 w 165"/>
              <a:gd name="T13" fmla="*/ 3 h 82"/>
            </a:gdLst>
            <a:ahLst/>
            <a:cxnLst>
              <a:cxn ang="0">
                <a:pos x="T0" y="T1"/>
              </a:cxn>
              <a:cxn ang="0">
                <a:pos x="T2" y="T3"/>
              </a:cxn>
              <a:cxn ang="0">
                <a:pos x="T4" y="T5"/>
              </a:cxn>
              <a:cxn ang="0">
                <a:pos x="T6" y="T7"/>
              </a:cxn>
              <a:cxn ang="0">
                <a:pos x="T8" y="T9"/>
              </a:cxn>
              <a:cxn ang="0">
                <a:pos x="T10" y="T11"/>
              </a:cxn>
              <a:cxn ang="0">
                <a:pos x="T12" y="T13"/>
              </a:cxn>
            </a:cxnLst>
            <a:rect l="0" t="0" r="r" b="b"/>
            <a:pathLst>
              <a:path w="165" h="82">
                <a:moveTo>
                  <a:pt x="3" y="3"/>
                </a:moveTo>
                <a:cubicBezTo>
                  <a:pt x="0" y="10"/>
                  <a:pt x="9" y="22"/>
                  <a:pt x="24" y="28"/>
                </a:cubicBezTo>
                <a:cubicBezTo>
                  <a:pt x="131" y="76"/>
                  <a:pt x="131" y="76"/>
                  <a:pt x="131" y="76"/>
                </a:cubicBezTo>
                <a:cubicBezTo>
                  <a:pt x="146" y="82"/>
                  <a:pt x="160" y="81"/>
                  <a:pt x="164" y="73"/>
                </a:cubicBezTo>
                <a:cubicBezTo>
                  <a:pt x="164" y="72"/>
                  <a:pt x="165" y="71"/>
                  <a:pt x="165" y="70"/>
                </a:cubicBezTo>
                <a:cubicBezTo>
                  <a:pt x="4" y="0"/>
                  <a:pt x="4" y="0"/>
                  <a:pt x="4" y="0"/>
                </a:cubicBezTo>
                <a:lnTo>
                  <a:pt x="3" y="3"/>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44" name="Freeform 22"/>
          <p:cNvSpPr/>
          <p:nvPr userDrawn="1"/>
        </p:nvSpPr>
        <p:spPr bwMode="auto">
          <a:xfrm>
            <a:off x="7650088" y="2447196"/>
            <a:ext cx="247650" cy="121444"/>
          </a:xfrm>
          <a:custGeom>
            <a:avLst/>
            <a:gdLst>
              <a:gd name="T0" fmla="*/ 4 w 166"/>
              <a:gd name="T1" fmla="*/ 3 h 82"/>
              <a:gd name="T2" fmla="*/ 24 w 166"/>
              <a:gd name="T3" fmla="*/ 28 h 82"/>
              <a:gd name="T4" fmla="*/ 132 w 166"/>
              <a:gd name="T5" fmla="*/ 76 h 82"/>
              <a:gd name="T6" fmla="*/ 164 w 166"/>
              <a:gd name="T7" fmla="*/ 73 h 82"/>
              <a:gd name="T8" fmla="*/ 166 w 166"/>
              <a:gd name="T9" fmla="*/ 71 h 82"/>
              <a:gd name="T10" fmla="*/ 5 w 166"/>
              <a:gd name="T11" fmla="*/ 0 h 82"/>
              <a:gd name="T12" fmla="*/ 4 w 166"/>
              <a:gd name="T13" fmla="*/ 3 h 82"/>
            </a:gdLst>
            <a:ahLst/>
            <a:cxnLst>
              <a:cxn ang="0">
                <a:pos x="T0" y="T1"/>
              </a:cxn>
              <a:cxn ang="0">
                <a:pos x="T2" y="T3"/>
              </a:cxn>
              <a:cxn ang="0">
                <a:pos x="T4" y="T5"/>
              </a:cxn>
              <a:cxn ang="0">
                <a:pos x="T6" y="T7"/>
              </a:cxn>
              <a:cxn ang="0">
                <a:pos x="T8" y="T9"/>
              </a:cxn>
              <a:cxn ang="0">
                <a:pos x="T10" y="T11"/>
              </a:cxn>
              <a:cxn ang="0">
                <a:pos x="T12" y="T13"/>
              </a:cxn>
            </a:cxnLst>
            <a:rect l="0" t="0" r="r" b="b"/>
            <a:pathLst>
              <a:path w="166" h="82">
                <a:moveTo>
                  <a:pt x="4" y="3"/>
                </a:moveTo>
                <a:cubicBezTo>
                  <a:pt x="0" y="10"/>
                  <a:pt x="9" y="22"/>
                  <a:pt x="24" y="28"/>
                </a:cubicBezTo>
                <a:cubicBezTo>
                  <a:pt x="132" y="76"/>
                  <a:pt x="132" y="76"/>
                  <a:pt x="132" y="76"/>
                </a:cubicBezTo>
                <a:cubicBezTo>
                  <a:pt x="146" y="82"/>
                  <a:pt x="161" y="81"/>
                  <a:pt x="164" y="73"/>
                </a:cubicBezTo>
                <a:cubicBezTo>
                  <a:pt x="165" y="72"/>
                  <a:pt x="165" y="72"/>
                  <a:pt x="166" y="71"/>
                </a:cubicBezTo>
                <a:cubicBezTo>
                  <a:pt x="5" y="0"/>
                  <a:pt x="5" y="0"/>
                  <a:pt x="5" y="0"/>
                </a:cubicBezTo>
                <a:lnTo>
                  <a:pt x="4" y="3"/>
                </a:ln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45" name="Freeform 23"/>
          <p:cNvSpPr>
            <a:spLocks noEditPoints="1"/>
          </p:cNvSpPr>
          <p:nvPr userDrawn="1"/>
        </p:nvSpPr>
        <p:spPr bwMode="auto">
          <a:xfrm>
            <a:off x="7529835" y="1638761"/>
            <a:ext cx="1428750" cy="1220391"/>
          </a:xfrm>
          <a:custGeom>
            <a:avLst/>
            <a:gdLst>
              <a:gd name="T0" fmla="*/ 903 w 956"/>
              <a:gd name="T1" fmla="*/ 291 h 817"/>
              <a:gd name="T2" fmla="*/ 790 w 956"/>
              <a:gd name="T3" fmla="*/ 241 h 817"/>
              <a:gd name="T4" fmla="*/ 784 w 956"/>
              <a:gd name="T5" fmla="*/ 237 h 817"/>
              <a:gd name="T6" fmla="*/ 657 w 956"/>
              <a:gd name="T7" fmla="*/ 181 h 817"/>
              <a:gd name="T8" fmla="*/ 650 w 956"/>
              <a:gd name="T9" fmla="*/ 180 h 817"/>
              <a:gd name="T10" fmla="*/ 622 w 956"/>
              <a:gd name="T11" fmla="*/ 168 h 817"/>
              <a:gd name="T12" fmla="*/ 622 w 956"/>
              <a:gd name="T13" fmla="*/ 167 h 817"/>
              <a:gd name="T14" fmla="*/ 623 w 956"/>
              <a:gd name="T15" fmla="*/ 166 h 817"/>
              <a:gd name="T16" fmla="*/ 559 w 956"/>
              <a:gd name="T17" fmla="*/ 138 h 817"/>
              <a:gd name="T18" fmla="*/ 558 w 956"/>
              <a:gd name="T19" fmla="*/ 139 h 817"/>
              <a:gd name="T20" fmla="*/ 558 w 956"/>
              <a:gd name="T21" fmla="*/ 140 h 817"/>
              <a:gd name="T22" fmla="*/ 530 w 956"/>
              <a:gd name="T23" fmla="*/ 127 h 817"/>
              <a:gd name="T24" fmla="*/ 525 w 956"/>
              <a:gd name="T25" fmla="*/ 123 h 817"/>
              <a:gd name="T26" fmla="*/ 397 w 956"/>
              <a:gd name="T27" fmla="*/ 67 h 817"/>
              <a:gd name="T28" fmla="*/ 391 w 956"/>
              <a:gd name="T29" fmla="*/ 66 h 817"/>
              <a:gd name="T30" fmla="*/ 277 w 956"/>
              <a:gd name="T31" fmla="*/ 16 h 817"/>
              <a:gd name="T32" fmla="*/ 182 w 956"/>
              <a:gd name="T33" fmla="*/ 53 h 817"/>
              <a:gd name="T34" fmla="*/ 16 w 956"/>
              <a:gd name="T35" fmla="*/ 430 h 817"/>
              <a:gd name="T36" fmla="*/ 53 w 956"/>
              <a:gd name="T37" fmla="*/ 526 h 817"/>
              <a:gd name="T38" fmla="*/ 85 w 956"/>
              <a:gd name="T39" fmla="*/ 540 h 817"/>
              <a:gd name="T40" fmla="*/ 85 w 956"/>
              <a:gd name="T41" fmla="*/ 541 h 817"/>
              <a:gd name="T42" fmla="*/ 246 w 956"/>
              <a:gd name="T43" fmla="*/ 612 h 817"/>
              <a:gd name="T44" fmla="*/ 246 w 956"/>
              <a:gd name="T45" fmla="*/ 611 h 817"/>
              <a:gd name="T46" fmla="*/ 497 w 956"/>
              <a:gd name="T47" fmla="*/ 721 h 817"/>
              <a:gd name="T48" fmla="*/ 496 w 956"/>
              <a:gd name="T49" fmla="*/ 722 h 817"/>
              <a:gd name="T50" fmla="*/ 657 w 956"/>
              <a:gd name="T51" fmla="*/ 792 h 817"/>
              <a:gd name="T52" fmla="*/ 657 w 956"/>
              <a:gd name="T53" fmla="*/ 792 h 817"/>
              <a:gd name="T54" fmla="*/ 679 w 956"/>
              <a:gd name="T55" fmla="*/ 801 h 817"/>
              <a:gd name="T56" fmla="*/ 774 w 956"/>
              <a:gd name="T57" fmla="*/ 764 h 817"/>
              <a:gd name="T58" fmla="*/ 940 w 956"/>
              <a:gd name="T59" fmla="*/ 387 h 817"/>
              <a:gd name="T60" fmla="*/ 903 w 956"/>
              <a:gd name="T61" fmla="*/ 291 h 817"/>
              <a:gd name="T62" fmla="*/ 566 w 956"/>
              <a:gd name="T63" fmla="*/ 484 h 817"/>
              <a:gd name="T64" fmla="*/ 557 w 956"/>
              <a:gd name="T65" fmla="*/ 488 h 817"/>
              <a:gd name="T66" fmla="*/ 503 w 956"/>
              <a:gd name="T67" fmla="*/ 464 h 817"/>
              <a:gd name="T68" fmla="*/ 493 w 956"/>
              <a:gd name="T69" fmla="*/ 468 h 817"/>
              <a:gd name="T70" fmla="*/ 469 w 956"/>
              <a:gd name="T71" fmla="*/ 522 h 817"/>
              <a:gd name="T72" fmla="*/ 460 w 956"/>
              <a:gd name="T73" fmla="*/ 525 h 817"/>
              <a:gd name="T74" fmla="*/ 415 w 956"/>
              <a:gd name="T75" fmla="*/ 505 h 817"/>
              <a:gd name="T76" fmla="*/ 411 w 956"/>
              <a:gd name="T77" fmla="*/ 496 h 817"/>
              <a:gd name="T78" fmla="*/ 435 w 956"/>
              <a:gd name="T79" fmla="*/ 442 h 817"/>
              <a:gd name="T80" fmla="*/ 431 w 956"/>
              <a:gd name="T81" fmla="*/ 433 h 817"/>
              <a:gd name="T82" fmla="*/ 377 w 956"/>
              <a:gd name="T83" fmla="*/ 409 h 817"/>
              <a:gd name="T84" fmla="*/ 374 w 956"/>
              <a:gd name="T85" fmla="*/ 400 h 817"/>
              <a:gd name="T86" fmla="*/ 394 w 956"/>
              <a:gd name="T87" fmla="*/ 354 h 817"/>
              <a:gd name="T88" fmla="*/ 403 w 956"/>
              <a:gd name="T89" fmla="*/ 351 h 817"/>
              <a:gd name="T90" fmla="*/ 457 w 956"/>
              <a:gd name="T91" fmla="*/ 375 h 817"/>
              <a:gd name="T92" fmla="*/ 466 w 956"/>
              <a:gd name="T93" fmla="*/ 371 h 817"/>
              <a:gd name="T94" fmla="*/ 490 w 956"/>
              <a:gd name="T95" fmla="*/ 317 h 817"/>
              <a:gd name="T96" fmla="*/ 499 w 956"/>
              <a:gd name="T97" fmla="*/ 313 h 817"/>
              <a:gd name="T98" fmla="*/ 545 w 956"/>
              <a:gd name="T99" fmla="*/ 333 h 817"/>
              <a:gd name="T100" fmla="*/ 548 w 956"/>
              <a:gd name="T101" fmla="*/ 343 h 817"/>
              <a:gd name="T102" fmla="*/ 524 w 956"/>
              <a:gd name="T103" fmla="*/ 397 h 817"/>
              <a:gd name="T104" fmla="*/ 528 w 956"/>
              <a:gd name="T105" fmla="*/ 406 h 817"/>
              <a:gd name="T106" fmla="*/ 582 w 956"/>
              <a:gd name="T107" fmla="*/ 430 h 817"/>
              <a:gd name="T108" fmla="*/ 586 w 956"/>
              <a:gd name="T109" fmla="*/ 439 h 817"/>
              <a:gd name="T110" fmla="*/ 566 w 956"/>
              <a:gd name="T111" fmla="*/ 48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6" h="817">
                <a:moveTo>
                  <a:pt x="903" y="291"/>
                </a:moveTo>
                <a:cubicBezTo>
                  <a:pt x="790" y="241"/>
                  <a:pt x="790" y="241"/>
                  <a:pt x="790" y="241"/>
                </a:cubicBezTo>
                <a:cubicBezTo>
                  <a:pt x="787" y="240"/>
                  <a:pt x="786" y="239"/>
                  <a:pt x="784" y="237"/>
                </a:cubicBezTo>
                <a:cubicBezTo>
                  <a:pt x="657" y="181"/>
                  <a:pt x="657" y="181"/>
                  <a:pt x="657" y="181"/>
                </a:cubicBezTo>
                <a:cubicBezTo>
                  <a:pt x="655" y="181"/>
                  <a:pt x="652" y="181"/>
                  <a:pt x="650" y="180"/>
                </a:cubicBezTo>
                <a:cubicBezTo>
                  <a:pt x="622" y="168"/>
                  <a:pt x="622" y="168"/>
                  <a:pt x="622" y="168"/>
                </a:cubicBezTo>
                <a:cubicBezTo>
                  <a:pt x="622" y="167"/>
                  <a:pt x="622" y="167"/>
                  <a:pt x="622" y="167"/>
                </a:cubicBezTo>
                <a:cubicBezTo>
                  <a:pt x="622" y="167"/>
                  <a:pt x="622" y="166"/>
                  <a:pt x="623" y="166"/>
                </a:cubicBezTo>
                <a:cubicBezTo>
                  <a:pt x="559" y="138"/>
                  <a:pt x="559" y="138"/>
                  <a:pt x="559" y="138"/>
                </a:cubicBezTo>
                <a:cubicBezTo>
                  <a:pt x="559" y="138"/>
                  <a:pt x="558" y="139"/>
                  <a:pt x="558" y="139"/>
                </a:cubicBezTo>
                <a:cubicBezTo>
                  <a:pt x="558" y="140"/>
                  <a:pt x="558" y="140"/>
                  <a:pt x="558" y="140"/>
                </a:cubicBezTo>
                <a:cubicBezTo>
                  <a:pt x="530" y="127"/>
                  <a:pt x="530" y="127"/>
                  <a:pt x="530" y="127"/>
                </a:cubicBezTo>
                <a:cubicBezTo>
                  <a:pt x="528" y="126"/>
                  <a:pt x="526" y="125"/>
                  <a:pt x="525" y="123"/>
                </a:cubicBezTo>
                <a:cubicBezTo>
                  <a:pt x="397" y="67"/>
                  <a:pt x="397" y="67"/>
                  <a:pt x="397" y="67"/>
                </a:cubicBezTo>
                <a:cubicBezTo>
                  <a:pt x="395" y="67"/>
                  <a:pt x="393" y="67"/>
                  <a:pt x="391" y="66"/>
                </a:cubicBezTo>
                <a:cubicBezTo>
                  <a:pt x="277" y="16"/>
                  <a:pt x="277" y="16"/>
                  <a:pt x="277" y="16"/>
                </a:cubicBezTo>
                <a:cubicBezTo>
                  <a:pt x="241" y="0"/>
                  <a:pt x="198" y="17"/>
                  <a:pt x="182" y="53"/>
                </a:cubicBezTo>
                <a:cubicBezTo>
                  <a:pt x="16" y="430"/>
                  <a:pt x="16" y="430"/>
                  <a:pt x="16" y="430"/>
                </a:cubicBezTo>
                <a:cubicBezTo>
                  <a:pt x="0" y="467"/>
                  <a:pt x="16" y="510"/>
                  <a:pt x="53" y="526"/>
                </a:cubicBezTo>
                <a:cubicBezTo>
                  <a:pt x="85" y="540"/>
                  <a:pt x="85" y="540"/>
                  <a:pt x="85" y="540"/>
                </a:cubicBezTo>
                <a:cubicBezTo>
                  <a:pt x="85" y="541"/>
                  <a:pt x="85" y="541"/>
                  <a:pt x="85" y="541"/>
                </a:cubicBezTo>
                <a:cubicBezTo>
                  <a:pt x="246" y="612"/>
                  <a:pt x="246" y="612"/>
                  <a:pt x="246" y="612"/>
                </a:cubicBezTo>
                <a:cubicBezTo>
                  <a:pt x="246" y="611"/>
                  <a:pt x="246" y="611"/>
                  <a:pt x="246" y="611"/>
                </a:cubicBezTo>
                <a:cubicBezTo>
                  <a:pt x="497" y="721"/>
                  <a:pt x="497" y="721"/>
                  <a:pt x="497" y="721"/>
                </a:cubicBezTo>
                <a:cubicBezTo>
                  <a:pt x="496" y="722"/>
                  <a:pt x="496" y="722"/>
                  <a:pt x="496" y="722"/>
                </a:cubicBezTo>
                <a:cubicBezTo>
                  <a:pt x="657" y="792"/>
                  <a:pt x="657" y="792"/>
                  <a:pt x="657" y="792"/>
                </a:cubicBezTo>
                <a:cubicBezTo>
                  <a:pt x="657" y="792"/>
                  <a:pt x="657" y="792"/>
                  <a:pt x="657" y="792"/>
                </a:cubicBezTo>
                <a:cubicBezTo>
                  <a:pt x="679" y="801"/>
                  <a:pt x="679" y="801"/>
                  <a:pt x="679" y="801"/>
                </a:cubicBezTo>
                <a:cubicBezTo>
                  <a:pt x="715" y="817"/>
                  <a:pt x="758" y="801"/>
                  <a:pt x="774" y="764"/>
                </a:cubicBezTo>
                <a:cubicBezTo>
                  <a:pt x="940" y="387"/>
                  <a:pt x="940" y="387"/>
                  <a:pt x="940" y="387"/>
                </a:cubicBezTo>
                <a:cubicBezTo>
                  <a:pt x="956" y="350"/>
                  <a:pt x="940" y="307"/>
                  <a:pt x="903" y="291"/>
                </a:cubicBezTo>
                <a:close/>
                <a:moveTo>
                  <a:pt x="566" y="484"/>
                </a:moveTo>
                <a:cubicBezTo>
                  <a:pt x="564" y="488"/>
                  <a:pt x="560" y="489"/>
                  <a:pt x="557" y="488"/>
                </a:cubicBezTo>
                <a:cubicBezTo>
                  <a:pt x="503" y="464"/>
                  <a:pt x="503" y="464"/>
                  <a:pt x="503" y="464"/>
                </a:cubicBezTo>
                <a:cubicBezTo>
                  <a:pt x="499" y="462"/>
                  <a:pt x="495" y="464"/>
                  <a:pt x="493" y="468"/>
                </a:cubicBezTo>
                <a:cubicBezTo>
                  <a:pt x="469" y="522"/>
                  <a:pt x="469" y="522"/>
                  <a:pt x="469" y="522"/>
                </a:cubicBezTo>
                <a:cubicBezTo>
                  <a:pt x="468" y="525"/>
                  <a:pt x="464" y="527"/>
                  <a:pt x="460" y="525"/>
                </a:cubicBezTo>
                <a:cubicBezTo>
                  <a:pt x="415" y="505"/>
                  <a:pt x="415" y="505"/>
                  <a:pt x="415" y="505"/>
                </a:cubicBezTo>
                <a:cubicBezTo>
                  <a:pt x="411" y="504"/>
                  <a:pt x="410" y="500"/>
                  <a:pt x="411" y="496"/>
                </a:cubicBezTo>
                <a:cubicBezTo>
                  <a:pt x="435" y="442"/>
                  <a:pt x="435" y="442"/>
                  <a:pt x="435" y="442"/>
                </a:cubicBezTo>
                <a:cubicBezTo>
                  <a:pt x="437" y="438"/>
                  <a:pt x="435" y="434"/>
                  <a:pt x="431" y="433"/>
                </a:cubicBezTo>
                <a:cubicBezTo>
                  <a:pt x="377" y="409"/>
                  <a:pt x="377" y="409"/>
                  <a:pt x="377" y="409"/>
                </a:cubicBezTo>
                <a:cubicBezTo>
                  <a:pt x="374" y="407"/>
                  <a:pt x="372" y="403"/>
                  <a:pt x="374" y="400"/>
                </a:cubicBezTo>
                <a:cubicBezTo>
                  <a:pt x="394" y="354"/>
                  <a:pt x="394" y="354"/>
                  <a:pt x="394" y="354"/>
                </a:cubicBezTo>
                <a:cubicBezTo>
                  <a:pt x="395" y="351"/>
                  <a:pt x="399" y="349"/>
                  <a:pt x="403" y="351"/>
                </a:cubicBezTo>
                <a:cubicBezTo>
                  <a:pt x="457" y="375"/>
                  <a:pt x="457" y="375"/>
                  <a:pt x="457" y="375"/>
                </a:cubicBezTo>
                <a:cubicBezTo>
                  <a:pt x="461" y="376"/>
                  <a:pt x="465" y="375"/>
                  <a:pt x="466" y="371"/>
                </a:cubicBezTo>
                <a:cubicBezTo>
                  <a:pt x="490" y="317"/>
                  <a:pt x="490" y="317"/>
                  <a:pt x="490" y="317"/>
                </a:cubicBezTo>
                <a:cubicBezTo>
                  <a:pt x="492" y="313"/>
                  <a:pt x="496" y="312"/>
                  <a:pt x="499" y="313"/>
                </a:cubicBezTo>
                <a:cubicBezTo>
                  <a:pt x="545" y="333"/>
                  <a:pt x="545" y="333"/>
                  <a:pt x="545" y="333"/>
                </a:cubicBezTo>
                <a:cubicBezTo>
                  <a:pt x="548" y="335"/>
                  <a:pt x="550" y="339"/>
                  <a:pt x="548" y="343"/>
                </a:cubicBezTo>
                <a:cubicBezTo>
                  <a:pt x="524" y="397"/>
                  <a:pt x="524" y="397"/>
                  <a:pt x="524" y="397"/>
                </a:cubicBezTo>
                <a:cubicBezTo>
                  <a:pt x="523" y="400"/>
                  <a:pt x="525" y="404"/>
                  <a:pt x="528" y="406"/>
                </a:cubicBezTo>
                <a:cubicBezTo>
                  <a:pt x="582" y="430"/>
                  <a:pt x="582" y="430"/>
                  <a:pt x="582" y="430"/>
                </a:cubicBezTo>
                <a:cubicBezTo>
                  <a:pt x="586" y="431"/>
                  <a:pt x="587" y="435"/>
                  <a:pt x="586" y="439"/>
                </a:cubicBezTo>
                <a:lnTo>
                  <a:pt x="566" y="484"/>
                </a:lnTo>
                <a:close/>
              </a:path>
            </a:pathLst>
          </a:custGeom>
          <a:solidFill>
            <a:schemeClr val="accent3"/>
          </a:solidFill>
          <a:ln>
            <a:noFill/>
          </a:ln>
        </p:spPr>
        <p:txBody>
          <a:bodyPr vert="horz" wrap="square" lIns="55912" tIns="27955" rIns="55912" bIns="27955" numCol="1" anchor="t" anchorCtr="0" compatLnSpc="1"/>
          <a:lstStyle/>
          <a:p>
            <a:endParaRPr lang="zh-CN" altLang="en-US" sz="100"/>
          </a:p>
        </p:txBody>
      </p:sp>
      <p:sp>
        <p:nvSpPr>
          <p:cNvPr id="46" name="Freeform 24"/>
          <p:cNvSpPr/>
          <p:nvPr userDrawn="1"/>
        </p:nvSpPr>
        <p:spPr bwMode="auto">
          <a:xfrm>
            <a:off x="8122766" y="1545892"/>
            <a:ext cx="653653" cy="447675"/>
          </a:xfrm>
          <a:custGeom>
            <a:avLst/>
            <a:gdLst>
              <a:gd name="T0" fmla="*/ 126 w 437"/>
              <a:gd name="T1" fmla="*/ 171 h 300"/>
              <a:gd name="T2" fmla="*/ 146 w 437"/>
              <a:gd name="T3" fmla="*/ 125 h 300"/>
              <a:gd name="T4" fmla="*/ 165 w 437"/>
              <a:gd name="T5" fmla="*/ 117 h 300"/>
              <a:gd name="T6" fmla="*/ 285 w 437"/>
              <a:gd name="T7" fmla="*/ 170 h 300"/>
              <a:gd name="T8" fmla="*/ 293 w 437"/>
              <a:gd name="T9" fmla="*/ 189 h 300"/>
              <a:gd name="T10" fmla="*/ 272 w 437"/>
              <a:gd name="T11" fmla="*/ 236 h 300"/>
              <a:gd name="T12" fmla="*/ 260 w 437"/>
              <a:gd name="T13" fmla="*/ 244 h 300"/>
              <a:gd name="T14" fmla="*/ 387 w 437"/>
              <a:gd name="T15" fmla="*/ 300 h 300"/>
              <a:gd name="T16" fmla="*/ 385 w 437"/>
              <a:gd name="T17" fmla="*/ 285 h 300"/>
              <a:gd name="T18" fmla="*/ 434 w 437"/>
              <a:gd name="T19" fmla="*/ 174 h 300"/>
              <a:gd name="T20" fmla="*/ 427 w 437"/>
              <a:gd name="T21" fmla="*/ 155 h 300"/>
              <a:gd name="T22" fmla="*/ 81 w 437"/>
              <a:gd name="T23" fmla="*/ 3 h 300"/>
              <a:gd name="T24" fmla="*/ 61 w 437"/>
              <a:gd name="T25" fmla="*/ 11 h 300"/>
              <a:gd name="T26" fmla="*/ 13 w 437"/>
              <a:gd name="T27" fmla="*/ 121 h 300"/>
              <a:gd name="T28" fmla="*/ 0 w 437"/>
              <a:gd name="T29" fmla="*/ 130 h 300"/>
              <a:gd name="T30" fmla="*/ 128 w 437"/>
              <a:gd name="T31" fmla="*/ 186 h 300"/>
              <a:gd name="T32" fmla="*/ 126 w 437"/>
              <a:gd name="T33" fmla="*/ 17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7" h="300">
                <a:moveTo>
                  <a:pt x="126" y="171"/>
                </a:moveTo>
                <a:cubicBezTo>
                  <a:pt x="146" y="125"/>
                  <a:pt x="146" y="125"/>
                  <a:pt x="146" y="125"/>
                </a:cubicBezTo>
                <a:cubicBezTo>
                  <a:pt x="150" y="117"/>
                  <a:pt x="158" y="114"/>
                  <a:pt x="165" y="117"/>
                </a:cubicBezTo>
                <a:cubicBezTo>
                  <a:pt x="285" y="170"/>
                  <a:pt x="285" y="170"/>
                  <a:pt x="285" y="170"/>
                </a:cubicBezTo>
                <a:cubicBezTo>
                  <a:pt x="293" y="173"/>
                  <a:pt x="296" y="182"/>
                  <a:pt x="293" y="189"/>
                </a:cubicBezTo>
                <a:cubicBezTo>
                  <a:pt x="272" y="236"/>
                  <a:pt x="272" y="236"/>
                  <a:pt x="272" y="236"/>
                </a:cubicBezTo>
                <a:cubicBezTo>
                  <a:pt x="270" y="241"/>
                  <a:pt x="265" y="244"/>
                  <a:pt x="260" y="244"/>
                </a:cubicBezTo>
                <a:cubicBezTo>
                  <a:pt x="387" y="300"/>
                  <a:pt x="387" y="300"/>
                  <a:pt x="387" y="300"/>
                </a:cubicBezTo>
                <a:cubicBezTo>
                  <a:pt x="384" y="296"/>
                  <a:pt x="383" y="290"/>
                  <a:pt x="385" y="285"/>
                </a:cubicBezTo>
                <a:cubicBezTo>
                  <a:pt x="434" y="174"/>
                  <a:pt x="434" y="174"/>
                  <a:pt x="434" y="174"/>
                </a:cubicBezTo>
                <a:cubicBezTo>
                  <a:pt x="437" y="167"/>
                  <a:pt x="434" y="159"/>
                  <a:pt x="427" y="155"/>
                </a:cubicBezTo>
                <a:cubicBezTo>
                  <a:pt x="81" y="3"/>
                  <a:pt x="81" y="3"/>
                  <a:pt x="81" y="3"/>
                </a:cubicBezTo>
                <a:cubicBezTo>
                  <a:pt x="73" y="0"/>
                  <a:pt x="65" y="3"/>
                  <a:pt x="61" y="11"/>
                </a:cubicBezTo>
                <a:cubicBezTo>
                  <a:pt x="13" y="121"/>
                  <a:pt x="13" y="121"/>
                  <a:pt x="13" y="121"/>
                </a:cubicBezTo>
                <a:cubicBezTo>
                  <a:pt x="10" y="127"/>
                  <a:pt x="6" y="130"/>
                  <a:pt x="0" y="130"/>
                </a:cubicBezTo>
                <a:cubicBezTo>
                  <a:pt x="128" y="186"/>
                  <a:pt x="128" y="186"/>
                  <a:pt x="128" y="186"/>
                </a:cubicBezTo>
                <a:cubicBezTo>
                  <a:pt x="125" y="182"/>
                  <a:pt x="124" y="176"/>
                  <a:pt x="126" y="171"/>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47" name="Freeform 25"/>
          <p:cNvSpPr/>
          <p:nvPr userDrawn="1"/>
        </p:nvSpPr>
        <p:spPr bwMode="auto">
          <a:xfrm>
            <a:off x="8365653" y="1831642"/>
            <a:ext cx="97632" cy="55960"/>
          </a:xfrm>
          <a:custGeom>
            <a:avLst/>
            <a:gdLst>
              <a:gd name="T0" fmla="*/ 56 w 66"/>
              <a:gd name="T1" fmla="*/ 19 h 37"/>
              <a:gd name="T2" fmla="*/ 18 w 66"/>
              <a:gd name="T3" fmla="*/ 3 h 37"/>
              <a:gd name="T4" fmla="*/ 0 w 66"/>
              <a:gd name="T5" fmla="*/ 9 h 37"/>
              <a:gd name="T6" fmla="*/ 64 w 66"/>
              <a:gd name="T7" fmla="*/ 37 h 37"/>
              <a:gd name="T8" fmla="*/ 56 w 66"/>
              <a:gd name="T9" fmla="*/ 19 h 37"/>
            </a:gdLst>
            <a:ahLst/>
            <a:cxnLst>
              <a:cxn ang="0">
                <a:pos x="T0" y="T1"/>
              </a:cxn>
              <a:cxn ang="0">
                <a:pos x="T2" y="T3"/>
              </a:cxn>
              <a:cxn ang="0">
                <a:pos x="T4" y="T5"/>
              </a:cxn>
              <a:cxn ang="0">
                <a:pos x="T6" y="T7"/>
              </a:cxn>
              <a:cxn ang="0">
                <a:pos x="T8" y="T9"/>
              </a:cxn>
            </a:cxnLst>
            <a:rect l="0" t="0" r="r" b="b"/>
            <a:pathLst>
              <a:path w="66" h="37">
                <a:moveTo>
                  <a:pt x="56" y="19"/>
                </a:moveTo>
                <a:cubicBezTo>
                  <a:pt x="18" y="3"/>
                  <a:pt x="18" y="3"/>
                  <a:pt x="18" y="3"/>
                </a:cubicBezTo>
                <a:cubicBezTo>
                  <a:pt x="11" y="0"/>
                  <a:pt x="3" y="3"/>
                  <a:pt x="0" y="9"/>
                </a:cubicBezTo>
                <a:cubicBezTo>
                  <a:pt x="64" y="37"/>
                  <a:pt x="64" y="37"/>
                  <a:pt x="64" y="37"/>
                </a:cubicBezTo>
                <a:cubicBezTo>
                  <a:pt x="66" y="30"/>
                  <a:pt x="63" y="22"/>
                  <a:pt x="56" y="19"/>
                </a:cubicBezTo>
                <a:close/>
              </a:path>
            </a:pathLst>
          </a:custGeom>
          <a:solidFill>
            <a:schemeClr val="bg1"/>
          </a:solidFill>
          <a:ln>
            <a:noFill/>
          </a:ln>
        </p:spPr>
        <p:txBody>
          <a:bodyPr vert="horz" wrap="square" lIns="55912" tIns="27955" rIns="55912" bIns="27955" numCol="1" anchor="t" anchorCtr="0" compatLnSpc="1"/>
          <a:lstStyle/>
          <a:p>
            <a:endParaRPr lang="zh-CN" altLang="en-US" sz="100"/>
          </a:p>
        </p:txBody>
      </p:sp>
      <p:sp>
        <p:nvSpPr>
          <p:cNvPr id="48" name="矩形 47"/>
          <p:cNvSpPr/>
          <p:nvPr userDrawn="1"/>
        </p:nvSpPr>
        <p:spPr>
          <a:xfrm>
            <a:off x="0" y="2580975"/>
            <a:ext cx="9144000" cy="25625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2"/>
              </a:solidFill>
            </a:endParaRPr>
          </a:p>
        </p:txBody>
      </p:sp>
      <p:sp>
        <p:nvSpPr>
          <p:cNvPr id="13" name="标题 1"/>
          <p:cNvSpPr>
            <a:spLocks noGrp="1"/>
          </p:cNvSpPr>
          <p:nvPr userDrawn="1">
            <p:ph type="ctrTitle" hasCustomPrompt="1"/>
          </p:nvPr>
        </p:nvSpPr>
        <p:spPr>
          <a:xfrm>
            <a:off x="504825" y="2617885"/>
            <a:ext cx="8134349" cy="1216132"/>
          </a:xfrm>
        </p:spPr>
        <p:txBody>
          <a:bodyPr anchor="b">
            <a:normAutofit/>
          </a:bodyPr>
          <a:lstStyle>
            <a:lvl1pPr marL="0" indent="0" algn="ctr">
              <a:buFont typeface="Arial" panose="020B0604020202020204" pitchFamily="34" charset="0"/>
              <a:buNone/>
              <a:defRPr sz="1955">
                <a:solidFill>
                  <a:schemeClr val="tx2"/>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504825" y="4365655"/>
            <a:ext cx="8134349" cy="233153"/>
          </a:xfrm>
        </p:spPr>
        <p:txBody>
          <a:bodyPr vert="horz" lIns="91440" tIns="45720" rIns="91440" bIns="45720" rtlCol="0">
            <a:normAutofit/>
          </a:bodyPr>
          <a:lstStyle>
            <a:lvl1pPr marL="0" indent="0" algn="ctr">
              <a:buNone/>
              <a:defRPr lang="zh-CN" altLang="en-US" sz="915" smtClean="0">
                <a:solidFill>
                  <a:schemeClr val="tx1"/>
                </a:solidFill>
              </a:defRPr>
            </a:lvl1pPr>
            <a:lvl2pPr>
              <a:defRPr lang="zh-CN" altLang="en-US" sz="1220" smtClean="0"/>
            </a:lvl2pPr>
            <a:lvl3pPr>
              <a:defRPr lang="zh-CN" altLang="en-US" sz="1100" smtClean="0"/>
            </a:lvl3pPr>
            <a:lvl4pPr>
              <a:defRPr lang="zh-CN" altLang="en-US" sz="980" smtClean="0"/>
            </a:lvl4pPr>
            <a:lvl5pPr>
              <a:defRPr lang="zh-CN" altLang="en-US" sz="98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1"/>
          </p:cNvSpPr>
          <p:nvPr userDrawn="1">
            <p:ph type="body" sz="quarter" idx="10" hasCustomPrompt="1"/>
          </p:nvPr>
        </p:nvSpPr>
        <p:spPr>
          <a:xfrm>
            <a:off x="504827" y="4143452"/>
            <a:ext cx="8134349" cy="222203"/>
          </a:xfrm>
        </p:spPr>
        <p:txBody>
          <a:bodyPr vert="horz" anchor="ctr">
            <a:noAutofit/>
          </a:bodyPr>
          <a:lstStyle>
            <a:lvl1pPr marL="0" indent="0" algn="ctr">
              <a:buNone/>
              <a:defRPr sz="915" b="0">
                <a:solidFill>
                  <a:schemeClr val="tx2"/>
                </a:solidFill>
              </a:defRPr>
            </a:lvl1pPr>
            <a:lvl2pPr marL="279400" indent="0">
              <a:buNone/>
              <a:defRPr/>
            </a:lvl2pPr>
            <a:lvl3pPr marL="559435" indent="0">
              <a:buNone/>
              <a:defRPr/>
            </a:lvl3pPr>
            <a:lvl4pPr marL="838835" indent="0">
              <a:buNone/>
              <a:defRPr/>
            </a:lvl4pPr>
            <a:lvl5pPr marL="1118235" indent="0">
              <a:buNone/>
              <a:defRPr/>
            </a:lvl5pPr>
          </a:lstStyle>
          <a:p>
            <a:pPr lvl="0"/>
            <a:r>
              <a:rPr lang="en-US" altLang="zh-CN" dirty="0"/>
              <a:t>Signature</a:t>
            </a:r>
            <a:endParaRPr lang="en-US" altLang="zh-CN" dirty="0"/>
          </a:p>
        </p:txBody>
      </p:sp>
    </p:spTree>
  </p:cSld>
  <p:clrMapOvr>
    <a:overrideClrMapping bg1="lt1" tx1="dk1" bg2="lt2" tx2="dk2" accent1="accent1" accent2="accent2" accent3="accent3" accent4="accent4" accent5="accent5" accent6="accent6" hlink="hlink" folHlink="folHlink"/>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0F79CFB-DC27-45BC-9090-3BBE9AADF294}" type="slidenum">
              <a:rPr lang="zh-CN" altLang="en-US" smtClean="0"/>
            </a:fld>
            <a:endParaRPr lang="zh-CN" altLang="en-US"/>
          </a:p>
        </p:txBody>
      </p:sp>
      <p:pic>
        <p:nvPicPr>
          <p:cNvPr id="5" name="Picture 7" descr="E:\2013.3.28\党旗\11.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userDrawn="1"/>
        </p:nvSpPr>
        <p:spPr>
          <a:xfrm>
            <a:off x="0" y="-23812"/>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6" name="流程图: 文档 238"/>
          <p:cNvSpPr/>
          <p:nvPr userDrawn="1"/>
        </p:nvSpPr>
        <p:spPr bwMode="auto">
          <a:xfrm rot="16200000">
            <a:off x="3367088" y="1717676"/>
            <a:ext cx="69850" cy="6804025"/>
          </a:xfrm>
          <a:custGeom>
            <a:avLst/>
            <a:gdLst>
              <a:gd name="T0" fmla="*/ 12478 w 124025"/>
              <a:gd name="T1" fmla="*/ 146904 h 7847854"/>
              <a:gd name="T2" fmla="*/ 12478 w 124025"/>
              <a:gd name="T3" fmla="*/ 404796 h 7847854"/>
              <a:gd name="T4" fmla="*/ 12478 w 124025"/>
              <a:gd name="T5" fmla="*/ 533742 h 7847854"/>
              <a:gd name="T6" fmla="*/ 12478 w 124025"/>
              <a:gd name="T7" fmla="*/ 791633 h 7847854"/>
              <a:gd name="T8" fmla="*/ 12478 w 124025"/>
              <a:gd name="T9" fmla="*/ 920580 h 7847854"/>
              <a:gd name="T10" fmla="*/ 12478 w 124025"/>
              <a:gd name="T11" fmla="*/ 1178472 h 7847854"/>
              <a:gd name="T12" fmla="*/ 12477 w 124025"/>
              <a:gd name="T13" fmla="*/ 1307418 h 7847854"/>
              <a:gd name="T14" fmla="*/ 12477 w 124025"/>
              <a:gd name="T15" fmla="*/ 1565309 h 7847854"/>
              <a:gd name="T16" fmla="*/ 12477 w 124025"/>
              <a:gd name="T17" fmla="*/ 1694255 h 7847854"/>
              <a:gd name="T18" fmla="*/ 12477 w 124025"/>
              <a:gd name="T19" fmla="*/ 1932278 h 7847854"/>
              <a:gd name="T20" fmla="*/ 12478 w 124025"/>
              <a:gd name="T21" fmla="*/ 2079182 h 7847854"/>
              <a:gd name="T22" fmla="*/ 12478 w 124025"/>
              <a:gd name="T23" fmla="*/ 2337074 h 7847854"/>
              <a:gd name="T24" fmla="*/ 12478 w 124025"/>
              <a:gd name="T25" fmla="*/ 2466020 h 7847854"/>
              <a:gd name="T26" fmla="*/ 12478 w 124025"/>
              <a:gd name="T27" fmla="*/ 2723911 h 7847854"/>
              <a:gd name="T28" fmla="*/ 12478 w 124025"/>
              <a:gd name="T29" fmla="*/ 2852857 h 7847854"/>
              <a:gd name="T30" fmla="*/ 12477 w 124025"/>
              <a:gd name="T31" fmla="*/ 3110750 h 7847854"/>
              <a:gd name="T32" fmla="*/ 12477 w 124025"/>
              <a:gd name="T33" fmla="*/ 3239696 h 7847854"/>
              <a:gd name="T34" fmla="*/ 12477 w 124025"/>
              <a:gd name="T35" fmla="*/ 3497588 h 7847854"/>
              <a:gd name="T36" fmla="*/ 12477 w 124025"/>
              <a:gd name="T37" fmla="*/ 3626534 h 7847854"/>
              <a:gd name="T38" fmla="*/ 12477 w 124025"/>
              <a:gd name="T39" fmla="*/ 3884426 h 7847854"/>
              <a:gd name="T40" fmla="*/ 12477 w 124025"/>
              <a:gd name="T41" fmla="*/ 4013372 h 7847854"/>
              <a:gd name="T42" fmla="*/ 12477 w 124025"/>
              <a:gd name="T43" fmla="*/ 4271264 h 7847854"/>
              <a:gd name="T44" fmla="*/ 0 w 124025"/>
              <a:gd name="T45" fmla="*/ 4253305 h 7847854"/>
              <a:gd name="T46" fmla="*/ 1 w 124025"/>
              <a:gd name="T47" fmla="*/ 4124361 h 7847854"/>
              <a:gd name="T48" fmla="*/ 1 w 124025"/>
              <a:gd name="T49" fmla="*/ 3866468 h 7847854"/>
              <a:gd name="T50" fmla="*/ 1 w 124025"/>
              <a:gd name="T51" fmla="*/ 3737522 h 7847854"/>
              <a:gd name="T52" fmla="*/ 1 w 124025"/>
              <a:gd name="T53" fmla="*/ 3479630 h 7847854"/>
              <a:gd name="T54" fmla="*/ 1 w 124025"/>
              <a:gd name="T55" fmla="*/ 3350684 h 7847854"/>
              <a:gd name="T56" fmla="*/ 1 w 124025"/>
              <a:gd name="T57" fmla="*/ 3092792 h 7847854"/>
              <a:gd name="T58" fmla="*/ 1 w 124025"/>
              <a:gd name="T59" fmla="*/ 2963846 h 7847854"/>
              <a:gd name="T60" fmla="*/ 1 w 124025"/>
              <a:gd name="T61" fmla="*/ 2705955 h 7847854"/>
              <a:gd name="T62" fmla="*/ 1 w 124025"/>
              <a:gd name="T63" fmla="*/ 2577008 h 7847854"/>
              <a:gd name="T64" fmla="*/ 1 w 124025"/>
              <a:gd name="T65" fmla="*/ 2321027 h 7847854"/>
              <a:gd name="T66" fmla="*/ 1 w 124025"/>
              <a:gd name="T67" fmla="*/ 2192082 h 7847854"/>
              <a:gd name="T68" fmla="*/ 1 w 124025"/>
              <a:gd name="T69" fmla="*/ 1934190 h 7847854"/>
              <a:gd name="T70" fmla="*/ 1 w 124025"/>
              <a:gd name="T71" fmla="*/ 1805244 h 7847854"/>
              <a:gd name="T72" fmla="*/ 1 w 124025"/>
              <a:gd name="T73" fmla="*/ 1547351 h 7847854"/>
              <a:gd name="T74" fmla="*/ 1 w 124025"/>
              <a:gd name="T75" fmla="*/ 1418406 h 7847854"/>
              <a:gd name="T76" fmla="*/ 1 w 124025"/>
              <a:gd name="T77" fmla="*/ 1160514 h 7847854"/>
              <a:gd name="T78" fmla="*/ 1 w 124025"/>
              <a:gd name="T79" fmla="*/ 1031568 h 7847854"/>
              <a:gd name="T80" fmla="*/ 1 w 124025"/>
              <a:gd name="T81" fmla="*/ 773676 h 7847854"/>
              <a:gd name="T82" fmla="*/ 1 w 124025"/>
              <a:gd name="T83" fmla="*/ 644730 h 7847854"/>
              <a:gd name="T84" fmla="*/ 1 w 124025"/>
              <a:gd name="T85" fmla="*/ 386838 h 7847854"/>
              <a:gd name="T86" fmla="*/ 1 w 124025"/>
              <a:gd name="T87" fmla="*/ 257892 h 7847854"/>
              <a:gd name="T88" fmla="*/ 1 w 124025"/>
              <a:gd name="T89" fmla="*/ 0 h 78478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025" h="7847854">
                <a:moveTo>
                  <a:pt x="124025" y="0"/>
                </a:moveTo>
                <a:lnTo>
                  <a:pt x="124025" y="259999"/>
                </a:lnTo>
                <a:lnTo>
                  <a:pt x="124025" y="488216"/>
                </a:lnTo>
                <a:lnTo>
                  <a:pt x="124024" y="488216"/>
                </a:lnTo>
                <a:lnTo>
                  <a:pt x="124024" y="716433"/>
                </a:lnTo>
                <a:lnTo>
                  <a:pt x="124024" y="944650"/>
                </a:lnTo>
                <a:lnTo>
                  <a:pt x="124023" y="944650"/>
                </a:lnTo>
                <a:lnTo>
                  <a:pt x="124023" y="1172867"/>
                </a:lnTo>
                <a:lnTo>
                  <a:pt x="124023" y="1401084"/>
                </a:lnTo>
                <a:lnTo>
                  <a:pt x="124022" y="1401084"/>
                </a:lnTo>
                <a:lnTo>
                  <a:pt x="124022" y="1629301"/>
                </a:lnTo>
                <a:lnTo>
                  <a:pt x="124022" y="1857518"/>
                </a:lnTo>
                <a:lnTo>
                  <a:pt x="124021" y="1857518"/>
                </a:lnTo>
                <a:lnTo>
                  <a:pt x="124021" y="2085735"/>
                </a:lnTo>
                <a:lnTo>
                  <a:pt x="124021" y="2313952"/>
                </a:lnTo>
                <a:lnTo>
                  <a:pt x="124020" y="2313952"/>
                </a:lnTo>
                <a:lnTo>
                  <a:pt x="124020" y="2542169"/>
                </a:lnTo>
                <a:lnTo>
                  <a:pt x="124020" y="2770386"/>
                </a:lnTo>
                <a:lnTo>
                  <a:pt x="124019" y="2770386"/>
                </a:lnTo>
                <a:lnTo>
                  <a:pt x="124019" y="2998602"/>
                </a:lnTo>
                <a:lnTo>
                  <a:pt x="124019" y="3226819"/>
                </a:lnTo>
                <a:lnTo>
                  <a:pt x="124018" y="3226819"/>
                </a:lnTo>
                <a:lnTo>
                  <a:pt x="124018" y="3419871"/>
                </a:lnTo>
                <a:lnTo>
                  <a:pt x="124024" y="3419871"/>
                </a:lnTo>
                <a:lnTo>
                  <a:pt x="124024" y="3679871"/>
                </a:lnTo>
                <a:lnTo>
                  <a:pt x="124024" y="3908088"/>
                </a:lnTo>
                <a:lnTo>
                  <a:pt x="124023" y="3908088"/>
                </a:lnTo>
                <a:lnTo>
                  <a:pt x="124023" y="4136305"/>
                </a:lnTo>
                <a:lnTo>
                  <a:pt x="124023" y="4364522"/>
                </a:lnTo>
                <a:lnTo>
                  <a:pt x="124022" y="4364522"/>
                </a:lnTo>
                <a:lnTo>
                  <a:pt x="124022" y="4592739"/>
                </a:lnTo>
                <a:lnTo>
                  <a:pt x="124022" y="4820955"/>
                </a:lnTo>
                <a:lnTo>
                  <a:pt x="124021" y="4820955"/>
                </a:lnTo>
                <a:lnTo>
                  <a:pt x="124021" y="5049172"/>
                </a:lnTo>
                <a:lnTo>
                  <a:pt x="124021" y="5277389"/>
                </a:lnTo>
                <a:lnTo>
                  <a:pt x="124020" y="5277389"/>
                </a:lnTo>
                <a:lnTo>
                  <a:pt x="124020" y="5505606"/>
                </a:lnTo>
                <a:lnTo>
                  <a:pt x="124020" y="5733823"/>
                </a:lnTo>
                <a:lnTo>
                  <a:pt x="124019" y="5733823"/>
                </a:lnTo>
                <a:lnTo>
                  <a:pt x="124019" y="5962040"/>
                </a:lnTo>
                <a:lnTo>
                  <a:pt x="124019" y="6190257"/>
                </a:lnTo>
                <a:lnTo>
                  <a:pt x="124018" y="6190257"/>
                </a:lnTo>
                <a:lnTo>
                  <a:pt x="124018" y="6418474"/>
                </a:lnTo>
                <a:lnTo>
                  <a:pt x="124018" y="6646691"/>
                </a:lnTo>
                <a:lnTo>
                  <a:pt x="124017" y="6646691"/>
                </a:lnTo>
                <a:lnTo>
                  <a:pt x="124017" y="6874908"/>
                </a:lnTo>
                <a:lnTo>
                  <a:pt x="124017" y="7103125"/>
                </a:lnTo>
                <a:lnTo>
                  <a:pt x="124016" y="7103125"/>
                </a:lnTo>
                <a:lnTo>
                  <a:pt x="124016" y="7331342"/>
                </a:lnTo>
                <a:lnTo>
                  <a:pt x="124016" y="7559558"/>
                </a:lnTo>
                <a:lnTo>
                  <a:pt x="124016" y="7787775"/>
                </a:lnTo>
                <a:cubicBezTo>
                  <a:pt x="62008" y="7787775"/>
                  <a:pt x="62008" y="7886839"/>
                  <a:pt x="0" y="7830553"/>
                </a:cubicBezTo>
                <a:lnTo>
                  <a:pt x="0" y="7527775"/>
                </a:lnTo>
                <a:lnTo>
                  <a:pt x="1" y="7527775"/>
                </a:lnTo>
                <a:lnTo>
                  <a:pt x="1" y="7299559"/>
                </a:lnTo>
                <a:lnTo>
                  <a:pt x="1" y="7071342"/>
                </a:lnTo>
                <a:lnTo>
                  <a:pt x="2" y="7071342"/>
                </a:lnTo>
                <a:lnTo>
                  <a:pt x="2" y="6843125"/>
                </a:lnTo>
                <a:lnTo>
                  <a:pt x="2" y="6614908"/>
                </a:lnTo>
                <a:lnTo>
                  <a:pt x="3" y="6614908"/>
                </a:lnTo>
                <a:lnTo>
                  <a:pt x="3" y="6386691"/>
                </a:lnTo>
                <a:lnTo>
                  <a:pt x="3" y="6158474"/>
                </a:lnTo>
                <a:lnTo>
                  <a:pt x="4" y="6158474"/>
                </a:lnTo>
                <a:lnTo>
                  <a:pt x="4" y="5930258"/>
                </a:lnTo>
                <a:lnTo>
                  <a:pt x="4" y="5702041"/>
                </a:lnTo>
                <a:lnTo>
                  <a:pt x="5" y="5702041"/>
                </a:lnTo>
                <a:lnTo>
                  <a:pt x="5" y="5473824"/>
                </a:lnTo>
                <a:lnTo>
                  <a:pt x="5" y="5245607"/>
                </a:lnTo>
                <a:lnTo>
                  <a:pt x="6" y="5245607"/>
                </a:lnTo>
                <a:lnTo>
                  <a:pt x="6" y="5017390"/>
                </a:lnTo>
                <a:lnTo>
                  <a:pt x="6" y="4789173"/>
                </a:lnTo>
                <a:lnTo>
                  <a:pt x="7" y="4789173"/>
                </a:lnTo>
                <a:lnTo>
                  <a:pt x="7" y="4560956"/>
                </a:lnTo>
                <a:lnTo>
                  <a:pt x="7" y="4410686"/>
                </a:lnTo>
                <a:cubicBezTo>
                  <a:pt x="5" y="4410685"/>
                  <a:pt x="3" y="4410683"/>
                  <a:pt x="1" y="4410682"/>
                </a:cubicBezTo>
                <a:lnTo>
                  <a:pt x="1" y="4107904"/>
                </a:lnTo>
                <a:lnTo>
                  <a:pt x="2" y="4107904"/>
                </a:lnTo>
                <a:lnTo>
                  <a:pt x="2" y="3879688"/>
                </a:lnTo>
                <a:lnTo>
                  <a:pt x="2" y="3651471"/>
                </a:lnTo>
                <a:lnTo>
                  <a:pt x="3" y="3651471"/>
                </a:lnTo>
                <a:lnTo>
                  <a:pt x="3" y="3423254"/>
                </a:lnTo>
                <a:lnTo>
                  <a:pt x="3" y="3195037"/>
                </a:lnTo>
                <a:lnTo>
                  <a:pt x="4" y="3195037"/>
                </a:lnTo>
                <a:lnTo>
                  <a:pt x="4" y="2966820"/>
                </a:lnTo>
                <a:lnTo>
                  <a:pt x="4" y="2738603"/>
                </a:lnTo>
                <a:lnTo>
                  <a:pt x="5" y="2738603"/>
                </a:lnTo>
                <a:lnTo>
                  <a:pt x="5" y="2510386"/>
                </a:lnTo>
                <a:lnTo>
                  <a:pt x="5" y="2282169"/>
                </a:lnTo>
                <a:lnTo>
                  <a:pt x="6" y="2282169"/>
                </a:lnTo>
                <a:lnTo>
                  <a:pt x="6" y="2053952"/>
                </a:lnTo>
                <a:lnTo>
                  <a:pt x="6" y="1825735"/>
                </a:lnTo>
                <a:lnTo>
                  <a:pt x="7" y="1825735"/>
                </a:lnTo>
                <a:lnTo>
                  <a:pt x="7" y="1597518"/>
                </a:lnTo>
                <a:lnTo>
                  <a:pt x="7" y="1369301"/>
                </a:lnTo>
                <a:lnTo>
                  <a:pt x="8" y="1369301"/>
                </a:lnTo>
                <a:lnTo>
                  <a:pt x="8" y="1141084"/>
                </a:lnTo>
                <a:lnTo>
                  <a:pt x="8" y="912867"/>
                </a:lnTo>
                <a:lnTo>
                  <a:pt x="9" y="912867"/>
                </a:lnTo>
                <a:lnTo>
                  <a:pt x="9" y="684651"/>
                </a:lnTo>
                <a:lnTo>
                  <a:pt x="9" y="456434"/>
                </a:lnTo>
                <a:lnTo>
                  <a:pt x="10" y="456434"/>
                </a:lnTo>
                <a:lnTo>
                  <a:pt x="10" y="228217"/>
                </a:lnTo>
                <a:lnTo>
                  <a:pt x="10" y="0"/>
                </a:lnTo>
                <a:lnTo>
                  <a:pt x="124025"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sp>
        <p:nvSpPr>
          <p:cNvPr id="7" name="流程图: 文档 238"/>
          <p:cNvSpPr/>
          <p:nvPr userDrawn="1"/>
        </p:nvSpPr>
        <p:spPr bwMode="auto">
          <a:xfrm rot="5400000" flipH="1">
            <a:off x="5707064" y="1717676"/>
            <a:ext cx="69850" cy="6804025"/>
          </a:xfrm>
          <a:custGeom>
            <a:avLst/>
            <a:gdLst>
              <a:gd name="T0" fmla="*/ 12478 w 124025"/>
              <a:gd name="T1" fmla="*/ 146904 h 7847854"/>
              <a:gd name="T2" fmla="*/ 12478 w 124025"/>
              <a:gd name="T3" fmla="*/ 404796 h 7847854"/>
              <a:gd name="T4" fmla="*/ 12478 w 124025"/>
              <a:gd name="T5" fmla="*/ 533742 h 7847854"/>
              <a:gd name="T6" fmla="*/ 12478 w 124025"/>
              <a:gd name="T7" fmla="*/ 791633 h 7847854"/>
              <a:gd name="T8" fmla="*/ 12478 w 124025"/>
              <a:gd name="T9" fmla="*/ 920580 h 7847854"/>
              <a:gd name="T10" fmla="*/ 12478 w 124025"/>
              <a:gd name="T11" fmla="*/ 1178472 h 7847854"/>
              <a:gd name="T12" fmla="*/ 12477 w 124025"/>
              <a:gd name="T13" fmla="*/ 1307418 h 7847854"/>
              <a:gd name="T14" fmla="*/ 12477 w 124025"/>
              <a:gd name="T15" fmla="*/ 1565309 h 7847854"/>
              <a:gd name="T16" fmla="*/ 12477 w 124025"/>
              <a:gd name="T17" fmla="*/ 1694255 h 7847854"/>
              <a:gd name="T18" fmla="*/ 12477 w 124025"/>
              <a:gd name="T19" fmla="*/ 1932278 h 7847854"/>
              <a:gd name="T20" fmla="*/ 12478 w 124025"/>
              <a:gd name="T21" fmla="*/ 2079182 h 7847854"/>
              <a:gd name="T22" fmla="*/ 12478 w 124025"/>
              <a:gd name="T23" fmla="*/ 2337074 h 7847854"/>
              <a:gd name="T24" fmla="*/ 12478 w 124025"/>
              <a:gd name="T25" fmla="*/ 2466020 h 7847854"/>
              <a:gd name="T26" fmla="*/ 12478 w 124025"/>
              <a:gd name="T27" fmla="*/ 2723911 h 7847854"/>
              <a:gd name="T28" fmla="*/ 12478 w 124025"/>
              <a:gd name="T29" fmla="*/ 2852857 h 7847854"/>
              <a:gd name="T30" fmla="*/ 12477 w 124025"/>
              <a:gd name="T31" fmla="*/ 3110750 h 7847854"/>
              <a:gd name="T32" fmla="*/ 12477 w 124025"/>
              <a:gd name="T33" fmla="*/ 3239696 h 7847854"/>
              <a:gd name="T34" fmla="*/ 12477 w 124025"/>
              <a:gd name="T35" fmla="*/ 3497588 h 7847854"/>
              <a:gd name="T36" fmla="*/ 12477 w 124025"/>
              <a:gd name="T37" fmla="*/ 3626534 h 7847854"/>
              <a:gd name="T38" fmla="*/ 12477 w 124025"/>
              <a:gd name="T39" fmla="*/ 3884426 h 7847854"/>
              <a:gd name="T40" fmla="*/ 12477 w 124025"/>
              <a:gd name="T41" fmla="*/ 4013372 h 7847854"/>
              <a:gd name="T42" fmla="*/ 12477 w 124025"/>
              <a:gd name="T43" fmla="*/ 4271264 h 7847854"/>
              <a:gd name="T44" fmla="*/ 0 w 124025"/>
              <a:gd name="T45" fmla="*/ 4253305 h 7847854"/>
              <a:gd name="T46" fmla="*/ 1 w 124025"/>
              <a:gd name="T47" fmla="*/ 4124361 h 7847854"/>
              <a:gd name="T48" fmla="*/ 1 w 124025"/>
              <a:gd name="T49" fmla="*/ 3866468 h 7847854"/>
              <a:gd name="T50" fmla="*/ 1 w 124025"/>
              <a:gd name="T51" fmla="*/ 3737522 h 7847854"/>
              <a:gd name="T52" fmla="*/ 1 w 124025"/>
              <a:gd name="T53" fmla="*/ 3479630 h 7847854"/>
              <a:gd name="T54" fmla="*/ 1 w 124025"/>
              <a:gd name="T55" fmla="*/ 3350684 h 7847854"/>
              <a:gd name="T56" fmla="*/ 1 w 124025"/>
              <a:gd name="T57" fmla="*/ 3092792 h 7847854"/>
              <a:gd name="T58" fmla="*/ 1 w 124025"/>
              <a:gd name="T59" fmla="*/ 2963846 h 7847854"/>
              <a:gd name="T60" fmla="*/ 1 w 124025"/>
              <a:gd name="T61" fmla="*/ 2705955 h 7847854"/>
              <a:gd name="T62" fmla="*/ 1 w 124025"/>
              <a:gd name="T63" fmla="*/ 2577008 h 7847854"/>
              <a:gd name="T64" fmla="*/ 1 w 124025"/>
              <a:gd name="T65" fmla="*/ 2321027 h 7847854"/>
              <a:gd name="T66" fmla="*/ 1 w 124025"/>
              <a:gd name="T67" fmla="*/ 2192082 h 7847854"/>
              <a:gd name="T68" fmla="*/ 1 w 124025"/>
              <a:gd name="T69" fmla="*/ 1934190 h 7847854"/>
              <a:gd name="T70" fmla="*/ 1 w 124025"/>
              <a:gd name="T71" fmla="*/ 1805244 h 7847854"/>
              <a:gd name="T72" fmla="*/ 1 w 124025"/>
              <a:gd name="T73" fmla="*/ 1547351 h 7847854"/>
              <a:gd name="T74" fmla="*/ 1 w 124025"/>
              <a:gd name="T75" fmla="*/ 1418406 h 7847854"/>
              <a:gd name="T76" fmla="*/ 1 w 124025"/>
              <a:gd name="T77" fmla="*/ 1160514 h 7847854"/>
              <a:gd name="T78" fmla="*/ 1 w 124025"/>
              <a:gd name="T79" fmla="*/ 1031568 h 7847854"/>
              <a:gd name="T80" fmla="*/ 1 w 124025"/>
              <a:gd name="T81" fmla="*/ 773676 h 7847854"/>
              <a:gd name="T82" fmla="*/ 1 w 124025"/>
              <a:gd name="T83" fmla="*/ 644730 h 7847854"/>
              <a:gd name="T84" fmla="*/ 1 w 124025"/>
              <a:gd name="T85" fmla="*/ 386838 h 7847854"/>
              <a:gd name="T86" fmla="*/ 1 w 124025"/>
              <a:gd name="T87" fmla="*/ 257892 h 7847854"/>
              <a:gd name="T88" fmla="*/ 1 w 124025"/>
              <a:gd name="T89" fmla="*/ 0 h 78478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025" h="7847854">
                <a:moveTo>
                  <a:pt x="124025" y="0"/>
                </a:moveTo>
                <a:lnTo>
                  <a:pt x="124025" y="259999"/>
                </a:lnTo>
                <a:lnTo>
                  <a:pt x="124025" y="488216"/>
                </a:lnTo>
                <a:lnTo>
                  <a:pt x="124024" y="488216"/>
                </a:lnTo>
                <a:lnTo>
                  <a:pt x="124024" y="716433"/>
                </a:lnTo>
                <a:lnTo>
                  <a:pt x="124024" y="944650"/>
                </a:lnTo>
                <a:lnTo>
                  <a:pt x="124023" y="944650"/>
                </a:lnTo>
                <a:lnTo>
                  <a:pt x="124023" y="1172867"/>
                </a:lnTo>
                <a:lnTo>
                  <a:pt x="124023" y="1401084"/>
                </a:lnTo>
                <a:lnTo>
                  <a:pt x="124022" y="1401084"/>
                </a:lnTo>
                <a:lnTo>
                  <a:pt x="124022" y="1629301"/>
                </a:lnTo>
                <a:lnTo>
                  <a:pt x="124022" y="1857518"/>
                </a:lnTo>
                <a:lnTo>
                  <a:pt x="124021" y="1857518"/>
                </a:lnTo>
                <a:lnTo>
                  <a:pt x="124021" y="2085735"/>
                </a:lnTo>
                <a:lnTo>
                  <a:pt x="124021" y="2313952"/>
                </a:lnTo>
                <a:lnTo>
                  <a:pt x="124020" y="2313952"/>
                </a:lnTo>
                <a:lnTo>
                  <a:pt x="124020" y="2542169"/>
                </a:lnTo>
                <a:lnTo>
                  <a:pt x="124020" y="2770386"/>
                </a:lnTo>
                <a:lnTo>
                  <a:pt x="124019" y="2770386"/>
                </a:lnTo>
                <a:lnTo>
                  <a:pt x="124019" y="2998602"/>
                </a:lnTo>
                <a:lnTo>
                  <a:pt x="124019" y="3226819"/>
                </a:lnTo>
                <a:lnTo>
                  <a:pt x="124018" y="3226819"/>
                </a:lnTo>
                <a:lnTo>
                  <a:pt x="124018" y="3419871"/>
                </a:lnTo>
                <a:lnTo>
                  <a:pt x="124024" y="3419871"/>
                </a:lnTo>
                <a:lnTo>
                  <a:pt x="124024" y="3679871"/>
                </a:lnTo>
                <a:lnTo>
                  <a:pt x="124024" y="3908088"/>
                </a:lnTo>
                <a:lnTo>
                  <a:pt x="124023" y="3908088"/>
                </a:lnTo>
                <a:lnTo>
                  <a:pt x="124023" y="4136305"/>
                </a:lnTo>
                <a:lnTo>
                  <a:pt x="124023" y="4364522"/>
                </a:lnTo>
                <a:lnTo>
                  <a:pt x="124022" y="4364522"/>
                </a:lnTo>
                <a:lnTo>
                  <a:pt x="124022" y="4592739"/>
                </a:lnTo>
                <a:lnTo>
                  <a:pt x="124022" y="4820955"/>
                </a:lnTo>
                <a:lnTo>
                  <a:pt x="124021" y="4820955"/>
                </a:lnTo>
                <a:lnTo>
                  <a:pt x="124021" y="5049172"/>
                </a:lnTo>
                <a:lnTo>
                  <a:pt x="124021" y="5277389"/>
                </a:lnTo>
                <a:lnTo>
                  <a:pt x="124020" y="5277389"/>
                </a:lnTo>
                <a:lnTo>
                  <a:pt x="124020" y="5505606"/>
                </a:lnTo>
                <a:lnTo>
                  <a:pt x="124020" y="5733823"/>
                </a:lnTo>
                <a:lnTo>
                  <a:pt x="124019" y="5733823"/>
                </a:lnTo>
                <a:lnTo>
                  <a:pt x="124019" y="5962040"/>
                </a:lnTo>
                <a:lnTo>
                  <a:pt x="124019" y="6190257"/>
                </a:lnTo>
                <a:lnTo>
                  <a:pt x="124018" y="6190257"/>
                </a:lnTo>
                <a:lnTo>
                  <a:pt x="124018" y="6418474"/>
                </a:lnTo>
                <a:lnTo>
                  <a:pt x="124018" y="6646691"/>
                </a:lnTo>
                <a:lnTo>
                  <a:pt x="124017" y="6646691"/>
                </a:lnTo>
                <a:lnTo>
                  <a:pt x="124017" y="6874908"/>
                </a:lnTo>
                <a:lnTo>
                  <a:pt x="124017" y="7103125"/>
                </a:lnTo>
                <a:lnTo>
                  <a:pt x="124016" y="7103125"/>
                </a:lnTo>
                <a:lnTo>
                  <a:pt x="124016" y="7331342"/>
                </a:lnTo>
                <a:lnTo>
                  <a:pt x="124016" y="7559558"/>
                </a:lnTo>
                <a:lnTo>
                  <a:pt x="124016" y="7787775"/>
                </a:lnTo>
                <a:cubicBezTo>
                  <a:pt x="62008" y="7787775"/>
                  <a:pt x="62008" y="7886839"/>
                  <a:pt x="0" y="7830553"/>
                </a:cubicBezTo>
                <a:lnTo>
                  <a:pt x="0" y="7527775"/>
                </a:lnTo>
                <a:lnTo>
                  <a:pt x="1" y="7527775"/>
                </a:lnTo>
                <a:lnTo>
                  <a:pt x="1" y="7299559"/>
                </a:lnTo>
                <a:lnTo>
                  <a:pt x="1" y="7071342"/>
                </a:lnTo>
                <a:lnTo>
                  <a:pt x="2" y="7071342"/>
                </a:lnTo>
                <a:lnTo>
                  <a:pt x="2" y="6843125"/>
                </a:lnTo>
                <a:lnTo>
                  <a:pt x="2" y="6614908"/>
                </a:lnTo>
                <a:lnTo>
                  <a:pt x="3" y="6614908"/>
                </a:lnTo>
                <a:lnTo>
                  <a:pt x="3" y="6386691"/>
                </a:lnTo>
                <a:lnTo>
                  <a:pt x="3" y="6158474"/>
                </a:lnTo>
                <a:lnTo>
                  <a:pt x="4" y="6158474"/>
                </a:lnTo>
                <a:lnTo>
                  <a:pt x="4" y="5930258"/>
                </a:lnTo>
                <a:lnTo>
                  <a:pt x="4" y="5702041"/>
                </a:lnTo>
                <a:lnTo>
                  <a:pt x="5" y="5702041"/>
                </a:lnTo>
                <a:lnTo>
                  <a:pt x="5" y="5473824"/>
                </a:lnTo>
                <a:lnTo>
                  <a:pt x="5" y="5245607"/>
                </a:lnTo>
                <a:lnTo>
                  <a:pt x="6" y="5245607"/>
                </a:lnTo>
                <a:lnTo>
                  <a:pt x="6" y="5017390"/>
                </a:lnTo>
                <a:lnTo>
                  <a:pt x="6" y="4789173"/>
                </a:lnTo>
                <a:lnTo>
                  <a:pt x="7" y="4789173"/>
                </a:lnTo>
                <a:lnTo>
                  <a:pt x="7" y="4560956"/>
                </a:lnTo>
                <a:lnTo>
                  <a:pt x="7" y="4410686"/>
                </a:lnTo>
                <a:cubicBezTo>
                  <a:pt x="5" y="4410685"/>
                  <a:pt x="3" y="4410683"/>
                  <a:pt x="1" y="4410682"/>
                </a:cubicBezTo>
                <a:lnTo>
                  <a:pt x="1" y="4107904"/>
                </a:lnTo>
                <a:lnTo>
                  <a:pt x="2" y="4107904"/>
                </a:lnTo>
                <a:lnTo>
                  <a:pt x="2" y="3879688"/>
                </a:lnTo>
                <a:lnTo>
                  <a:pt x="2" y="3651471"/>
                </a:lnTo>
                <a:lnTo>
                  <a:pt x="3" y="3651471"/>
                </a:lnTo>
                <a:lnTo>
                  <a:pt x="3" y="3423254"/>
                </a:lnTo>
                <a:lnTo>
                  <a:pt x="3" y="3195037"/>
                </a:lnTo>
                <a:lnTo>
                  <a:pt x="4" y="3195037"/>
                </a:lnTo>
                <a:lnTo>
                  <a:pt x="4" y="2966820"/>
                </a:lnTo>
                <a:lnTo>
                  <a:pt x="4" y="2738603"/>
                </a:lnTo>
                <a:lnTo>
                  <a:pt x="5" y="2738603"/>
                </a:lnTo>
                <a:lnTo>
                  <a:pt x="5" y="2510386"/>
                </a:lnTo>
                <a:lnTo>
                  <a:pt x="5" y="2282169"/>
                </a:lnTo>
                <a:lnTo>
                  <a:pt x="6" y="2282169"/>
                </a:lnTo>
                <a:lnTo>
                  <a:pt x="6" y="2053952"/>
                </a:lnTo>
                <a:lnTo>
                  <a:pt x="6" y="1825735"/>
                </a:lnTo>
                <a:lnTo>
                  <a:pt x="7" y="1825735"/>
                </a:lnTo>
                <a:lnTo>
                  <a:pt x="7" y="1597518"/>
                </a:lnTo>
                <a:lnTo>
                  <a:pt x="7" y="1369301"/>
                </a:lnTo>
                <a:lnTo>
                  <a:pt x="8" y="1369301"/>
                </a:lnTo>
                <a:lnTo>
                  <a:pt x="8" y="1141084"/>
                </a:lnTo>
                <a:lnTo>
                  <a:pt x="8" y="912867"/>
                </a:lnTo>
                <a:lnTo>
                  <a:pt x="9" y="912867"/>
                </a:lnTo>
                <a:lnTo>
                  <a:pt x="9" y="684651"/>
                </a:lnTo>
                <a:lnTo>
                  <a:pt x="9" y="456434"/>
                </a:lnTo>
                <a:lnTo>
                  <a:pt x="10" y="456434"/>
                </a:lnTo>
                <a:lnTo>
                  <a:pt x="10" y="228217"/>
                </a:lnTo>
                <a:lnTo>
                  <a:pt x="10" y="0"/>
                </a:lnTo>
                <a:lnTo>
                  <a:pt x="124025"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pic>
        <p:nvPicPr>
          <p:cNvPr id="9" name="图片 8"/>
          <p:cNvPicPr>
            <a:picLocks noChangeAspect="1"/>
          </p:cNvPicPr>
          <p:nvPr userDrawn="1"/>
        </p:nvPicPr>
        <p:blipFill>
          <a:blip r:embed="rId3">
            <a:clrChange>
              <a:clrFrom>
                <a:srgbClr val="FAEDE9"/>
              </a:clrFrom>
              <a:clrTo>
                <a:srgbClr val="FAEDE9">
                  <a:alpha val="0"/>
                </a:srgbClr>
              </a:clrTo>
            </a:clrChange>
            <a:extLst>
              <a:ext uri="{BEBA8EAE-BF5A-486C-A8C5-ECC9F3942E4B}">
                <a14:imgProps xmlns:a14="http://schemas.microsoft.com/office/drawing/2010/main">
                  <a14:imgLayer r:embed="rId4">
                    <a14:imgEffect>
                      <a14:backgroundRemoval t="0" b="100000" l="0" r="100000">
                        <a14:foregroundMark x1="3204" y1="32231" x2="3204" y2="32231"/>
                        <a14:foregroundMark x1="7673" y1="57851" x2="7673" y2="57851"/>
                        <a14:foregroundMark x1="7673" y1="57851" x2="7673" y2="57851"/>
                        <a14:foregroundMark x1="6071" y1="9091" x2="6071" y2="9091"/>
                        <a14:foregroundMark x1="6071" y1="9091" x2="6071" y2="9091"/>
                        <a14:foregroundMark x1="1012" y1="78512" x2="1012" y2="78512"/>
                        <a14:foregroundMark x1="1012" y1="78512" x2="1012" y2="78512"/>
                        <a14:foregroundMark x1="9022" y1="71901" x2="9022" y2="71901"/>
                        <a14:foregroundMark x1="9022" y1="71901" x2="9022" y2="71901"/>
                        <a14:foregroundMark x1="9528" y1="73554" x2="9528" y2="73554"/>
                        <a14:foregroundMark x1="9528" y1="73554" x2="9528" y2="73554"/>
                        <a14:foregroundMark x1="3288" y1="88430" x2="3288" y2="88430"/>
                        <a14:foregroundMark x1="3288" y1="88430" x2="3288" y2="88430"/>
                        <a14:foregroundMark x1="6155" y1="87603" x2="6155" y2="87603"/>
                        <a14:foregroundMark x1="5987" y1="86777" x2="5987" y2="86777"/>
                        <a14:foregroundMark x1="5565" y1="86777" x2="5565" y2="86777"/>
                        <a14:foregroundMark x1="8179" y1="85950" x2="8179" y2="85950"/>
                        <a14:foregroundMark x1="8179" y1="85950" x2="8179" y2="85950"/>
                        <a14:foregroundMark x1="2867" y1="86777" x2="2867" y2="86777"/>
                        <a14:foregroundMark x1="89882" y1="40496" x2="89882" y2="40496"/>
                        <a14:foregroundMark x1="97133" y1="42149" x2="97133" y2="42149"/>
                        <a14:foregroundMark x1="97133" y1="42149" x2="97133" y2="42149"/>
                        <a14:foregroundMark x1="99073" y1="26446" x2="99073" y2="26446"/>
                        <a14:foregroundMark x1="99073" y1="26446" x2="99073" y2="26446"/>
                        <a14:foregroundMark x1="99663" y1="9091" x2="99663" y2="9091"/>
                        <a14:foregroundMark x1="99663" y1="9091" x2="99663" y2="9091"/>
                        <a14:foregroundMark x1="94098" y1="22314" x2="94098" y2="22314"/>
                        <a14:foregroundMark x1="94098" y1="22314" x2="94098" y2="22314"/>
                        <a14:foregroundMark x1="89966" y1="71901" x2="89966" y2="71901"/>
                        <a14:foregroundMark x1="89882" y1="57851" x2="89882" y2="57851"/>
                        <a14:foregroundMark x1="89882" y1="57851" x2="89882" y2="57851"/>
                        <a14:foregroundMark x1="87690" y1="40496" x2="87690" y2="40496"/>
                        <a14:foregroundMark x1="87690" y1="40496" x2="87690" y2="40496"/>
                        <a14:foregroundMark x1="86172" y1="11570" x2="86172" y2="11570"/>
                        <a14:foregroundMark x1="93592" y1="19008" x2="93592" y2="19008"/>
                        <a14:foregroundMark x1="93592" y1="19008" x2="93592" y2="19008"/>
                        <a14:foregroundMark x1="98735" y1="45455" x2="98735" y2="45455"/>
                        <a14:foregroundMark x1="98735" y1="45455" x2="98735" y2="45455"/>
                      </a14:backgroundRemoval>
                    </a14:imgEffect>
                  </a14:imgLayer>
                </a14:imgProps>
              </a:ext>
            </a:extLst>
          </a:blip>
          <a:stretch>
            <a:fillRect/>
          </a:stretch>
        </p:blipFill>
        <p:spPr>
          <a:xfrm>
            <a:off x="0" y="0"/>
            <a:ext cx="9144000" cy="864394"/>
          </a:xfrm>
          <a:prstGeom prst="rect">
            <a:avLst/>
          </a:prstGeom>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0F79CFB-DC27-45BC-9090-3BBE9AADF294}" type="slidenum">
              <a:rPr lang="zh-CN" altLang="en-US" smtClean="0"/>
            </a:fld>
            <a:endParaRPr lang="zh-CN" altLang="en-US"/>
          </a:p>
        </p:txBody>
      </p:sp>
      <p:pic>
        <p:nvPicPr>
          <p:cNvPr id="5" name="Picture 7" descr="E:\2013.3.28\党旗\11.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userDrawn="1"/>
        </p:nvSpPr>
        <p:spPr>
          <a:xfrm>
            <a:off x="0" y="-23812"/>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6" name="流程图: 文档 238"/>
          <p:cNvSpPr/>
          <p:nvPr userDrawn="1"/>
        </p:nvSpPr>
        <p:spPr bwMode="auto">
          <a:xfrm rot="16200000">
            <a:off x="3367088" y="1717676"/>
            <a:ext cx="69850" cy="6804025"/>
          </a:xfrm>
          <a:custGeom>
            <a:avLst/>
            <a:gdLst>
              <a:gd name="T0" fmla="*/ 12478 w 124025"/>
              <a:gd name="T1" fmla="*/ 146904 h 7847854"/>
              <a:gd name="T2" fmla="*/ 12478 w 124025"/>
              <a:gd name="T3" fmla="*/ 404796 h 7847854"/>
              <a:gd name="T4" fmla="*/ 12478 w 124025"/>
              <a:gd name="T5" fmla="*/ 533742 h 7847854"/>
              <a:gd name="T6" fmla="*/ 12478 w 124025"/>
              <a:gd name="T7" fmla="*/ 791633 h 7847854"/>
              <a:gd name="T8" fmla="*/ 12478 w 124025"/>
              <a:gd name="T9" fmla="*/ 920580 h 7847854"/>
              <a:gd name="T10" fmla="*/ 12478 w 124025"/>
              <a:gd name="T11" fmla="*/ 1178472 h 7847854"/>
              <a:gd name="T12" fmla="*/ 12477 w 124025"/>
              <a:gd name="T13" fmla="*/ 1307418 h 7847854"/>
              <a:gd name="T14" fmla="*/ 12477 w 124025"/>
              <a:gd name="T15" fmla="*/ 1565309 h 7847854"/>
              <a:gd name="T16" fmla="*/ 12477 w 124025"/>
              <a:gd name="T17" fmla="*/ 1694255 h 7847854"/>
              <a:gd name="T18" fmla="*/ 12477 w 124025"/>
              <a:gd name="T19" fmla="*/ 1932278 h 7847854"/>
              <a:gd name="T20" fmla="*/ 12478 w 124025"/>
              <a:gd name="T21" fmla="*/ 2079182 h 7847854"/>
              <a:gd name="T22" fmla="*/ 12478 w 124025"/>
              <a:gd name="T23" fmla="*/ 2337074 h 7847854"/>
              <a:gd name="T24" fmla="*/ 12478 w 124025"/>
              <a:gd name="T25" fmla="*/ 2466020 h 7847854"/>
              <a:gd name="T26" fmla="*/ 12478 w 124025"/>
              <a:gd name="T27" fmla="*/ 2723911 h 7847854"/>
              <a:gd name="T28" fmla="*/ 12478 w 124025"/>
              <a:gd name="T29" fmla="*/ 2852857 h 7847854"/>
              <a:gd name="T30" fmla="*/ 12477 w 124025"/>
              <a:gd name="T31" fmla="*/ 3110750 h 7847854"/>
              <a:gd name="T32" fmla="*/ 12477 w 124025"/>
              <a:gd name="T33" fmla="*/ 3239696 h 7847854"/>
              <a:gd name="T34" fmla="*/ 12477 w 124025"/>
              <a:gd name="T35" fmla="*/ 3497588 h 7847854"/>
              <a:gd name="T36" fmla="*/ 12477 w 124025"/>
              <a:gd name="T37" fmla="*/ 3626534 h 7847854"/>
              <a:gd name="T38" fmla="*/ 12477 w 124025"/>
              <a:gd name="T39" fmla="*/ 3884426 h 7847854"/>
              <a:gd name="T40" fmla="*/ 12477 w 124025"/>
              <a:gd name="T41" fmla="*/ 4013372 h 7847854"/>
              <a:gd name="T42" fmla="*/ 12477 w 124025"/>
              <a:gd name="T43" fmla="*/ 4271264 h 7847854"/>
              <a:gd name="T44" fmla="*/ 0 w 124025"/>
              <a:gd name="T45" fmla="*/ 4253305 h 7847854"/>
              <a:gd name="T46" fmla="*/ 1 w 124025"/>
              <a:gd name="T47" fmla="*/ 4124361 h 7847854"/>
              <a:gd name="T48" fmla="*/ 1 w 124025"/>
              <a:gd name="T49" fmla="*/ 3866468 h 7847854"/>
              <a:gd name="T50" fmla="*/ 1 w 124025"/>
              <a:gd name="T51" fmla="*/ 3737522 h 7847854"/>
              <a:gd name="T52" fmla="*/ 1 w 124025"/>
              <a:gd name="T53" fmla="*/ 3479630 h 7847854"/>
              <a:gd name="T54" fmla="*/ 1 w 124025"/>
              <a:gd name="T55" fmla="*/ 3350684 h 7847854"/>
              <a:gd name="T56" fmla="*/ 1 w 124025"/>
              <a:gd name="T57" fmla="*/ 3092792 h 7847854"/>
              <a:gd name="T58" fmla="*/ 1 w 124025"/>
              <a:gd name="T59" fmla="*/ 2963846 h 7847854"/>
              <a:gd name="T60" fmla="*/ 1 w 124025"/>
              <a:gd name="T61" fmla="*/ 2705955 h 7847854"/>
              <a:gd name="T62" fmla="*/ 1 w 124025"/>
              <a:gd name="T63" fmla="*/ 2577008 h 7847854"/>
              <a:gd name="T64" fmla="*/ 1 w 124025"/>
              <a:gd name="T65" fmla="*/ 2321027 h 7847854"/>
              <a:gd name="T66" fmla="*/ 1 w 124025"/>
              <a:gd name="T67" fmla="*/ 2192082 h 7847854"/>
              <a:gd name="T68" fmla="*/ 1 w 124025"/>
              <a:gd name="T69" fmla="*/ 1934190 h 7847854"/>
              <a:gd name="T70" fmla="*/ 1 w 124025"/>
              <a:gd name="T71" fmla="*/ 1805244 h 7847854"/>
              <a:gd name="T72" fmla="*/ 1 w 124025"/>
              <a:gd name="T73" fmla="*/ 1547351 h 7847854"/>
              <a:gd name="T74" fmla="*/ 1 w 124025"/>
              <a:gd name="T75" fmla="*/ 1418406 h 7847854"/>
              <a:gd name="T76" fmla="*/ 1 w 124025"/>
              <a:gd name="T77" fmla="*/ 1160514 h 7847854"/>
              <a:gd name="T78" fmla="*/ 1 w 124025"/>
              <a:gd name="T79" fmla="*/ 1031568 h 7847854"/>
              <a:gd name="T80" fmla="*/ 1 w 124025"/>
              <a:gd name="T81" fmla="*/ 773676 h 7847854"/>
              <a:gd name="T82" fmla="*/ 1 w 124025"/>
              <a:gd name="T83" fmla="*/ 644730 h 7847854"/>
              <a:gd name="T84" fmla="*/ 1 w 124025"/>
              <a:gd name="T85" fmla="*/ 386838 h 7847854"/>
              <a:gd name="T86" fmla="*/ 1 w 124025"/>
              <a:gd name="T87" fmla="*/ 257892 h 7847854"/>
              <a:gd name="T88" fmla="*/ 1 w 124025"/>
              <a:gd name="T89" fmla="*/ 0 h 78478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025" h="7847854">
                <a:moveTo>
                  <a:pt x="124025" y="0"/>
                </a:moveTo>
                <a:lnTo>
                  <a:pt x="124025" y="259999"/>
                </a:lnTo>
                <a:lnTo>
                  <a:pt x="124025" y="488216"/>
                </a:lnTo>
                <a:lnTo>
                  <a:pt x="124024" y="488216"/>
                </a:lnTo>
                <a:lnTo>
                  <a:pt x="124024" y="716433"/>
                </a:lnTo>
                <a:lnTo>
                  <a:pt x="124024" y="944650"/>
                </a:lnTo>
                <a:lnTo>
                  <a:pt x="124023" y="944650"/>
                </a:lnTo>
                <a:lnTo>
                  <a:pt x="124023" y="1172867"/>
                </a:lnTo>
                <a:lnTo>
                  <a:pt x="124023" y="1401084"/>
                </a:lnTo>
                <a:lnTo>
                  <a:pt x="124022" y="1401084"/>
                </a:lnTo>
                <a:lnTo>
                  <a:pt x="124022" y="1629301"/>
                </a:lnTo>
                <a:lnTo>
                  <a:pt x="124022" y="1857518"/>
                </a:lnTo>
                <a:lnTo>
                  <a:pt x="124021" y="1857518"/>
                </a:lnTo>
                <a:lnTo>
                  <a:pt x="124021" y="2085735"/>
                </a:lnTo>
                <a:lnTo>
                  <a:pt x="124021" y="2313952"/>
                </a:lnTo>
                <a:lnTo>
                  <a:pt x="124020" y="2313952"/>
                </a:lnTo>
                <a:lnTo>
                  <a:pt x="124020" y="2542169"/>
                </a:lnTo>
                <a:lnTo>
                  <a:pt x="124020" y="2770386"/>
                </a:lnTo>
                <a:lnTo>
                  <a:pt x="124019" y="2770386"/>
                </a:lnTo>
                <a:lnTo>
                  <a:pt x="124019" y="2998602"/>
                </a:lnTo>
                <a:lnTo>
                  <a:pt x="124019" y="3226819"/>
                </a:lnTo>
                <a:lnTo>
                  <a:pt x="124018" y="3226819"/>
                </a:lnTo>
                <a:lnTo>
                  <a:pt x="124018" y="3419871"/>
                </a:lnTo>
                <a:lnTo>
                  <a:pt x="124024" y="3419871"/>
                </a:lnTo>
                <a:lnTo>
                  <a:pt x="124024" y="3679871"/>
                </a:lnTo>
                <a:lnTo>
                  <a:pt x="124024" y="3908088"/>
                </a:lnTo>
                <a:lnTo>
                  <a:pt x="124023" y="3908088"/>
                </a:lnTo>
                <a:lnTo>
                  <a:pt x="124023" y="4136305"/>
                </a:lnTo>
                <a:lnTo>
                  <a:pt x="124023" y="4364522"/>
                </a:lnTo>
                <a:lnTo>
                  <a:pt x="124022" y="4364522"/>
                </a:lnTo>
                <a:lnTo>
                  <a:pt x="124022" y="4592739"/>
                </a:lnTo>
                <a:lnTo>
                  <a:pt x="124022" y="4820955"/>
                </a:lnTo>
                <a:lnTo>
                  <a:pt x="124021" y="4820955"/>
                </a:lnTo>
                <a:lnTo>
                  <a:pt x="124021" y="5049172"/>
                </a:lnTo>
                <a:lnTo>
                  <a:pt x="124021" y="5277389"/>
                </a:lnTo>
                <a:lnTo>
                  <a:pt x="124020" y="5277389"/>
                </a:lnTo>
                <a:lnTo>
                  <a:pt x="124020" y="5505606"/>
                </a:lnTo>
                <a:lnTo>
                  <a:pt x="124020" y="5733823"/>
                </a:lnTo>
                <a:lnTo>
                  <a:pt x="124019" y="5733823"/>
                </a:lnTo>
                <a:lnTo>
                  <a:pt x="124019" y="5962040"/>
                </a:lnTo>
                <a:lnTo>
                  <a:pt x="124019" y="6190257"/>
                </a:lnTo>
                <a:lnTo>
                  <a:pt x="124018" y="6190257"/>
                </a:lnTo>
                <a:lnTo>
                  <a:pt x="124018" y="6418474"/>
                </a:lnTo>
                <a:lnTo>
                  <a:pt x="124018" y="6646691"/>
                </a:lnTo>
                <a:lnTo>
                  <a:pt x="124017" y="6646691"/>
                </a:lnTo>
                <a:lnTo>
                  <a:pt x="124017" y="6874908"/>
                </a:lnTo>
                <a:lnTo>
                  <a:pt x="124017" y="7103125"/>
                </a:lnTo>
                <a:lnTo>
                  <a:pt x="124016" y="7103125"/>
                </a:lnTo>
                <a:lnTo>
                  <a:pt x="124016" y="7331342"/>
                </a:lnTo>
                <a:lnTo>
                  <a:pt x="124016" y="7559558"/>
                </a:lnTo>
                <a:lnTo>
                  <a:pt x="124016" y="7787775"/>
                </a:lnTo>
                <a:cubicBezTo>
                  <a:pt x="62008" y="7787775"/>
                  <a:pt x="62008" y="7886839"/>
                  <a:pt x="0" y="7830553"/>
                </a:cubicBezTo>
                <a:lnTo>
                  <a:pt x="0" y="7527775"/>
                </a:lnTo>
                <a:lnTo>
                  <a:pt x="1" y="7527775"/>
                </a:lnTo>
                <a:lnTo>
                  <a:pt x="1" y="7299559"/>
                </a:lnTo>
                <a:lnTo>
                  <a:pt x="1" y="7071342"/>
                </a:lnTo>
                <a:lnTo>
                  <a:pt x="2" y="7071342"/>
                </a:lnTo>
                <a:lnTo>
                  <a:pt x="2" y="6843125"/>
                </a:lnTo>
                <a:lnTo>
                  <a:pt x="2" y="6614908"/>
                </a:lnTo>
                <a:lnTo>
                  <a:pt x="3" y="6614908"/>
                </a:lnTo>
                <a:lnTo>
                  <a:pt x="3" y="6386691"/>
                </a:lnTo>
                <a:lnTo>
                  <a:pt x="3" y="6158474"/>
                </a:lnTo>
                <a:lnTo>
                  <a:pt x="4" y="6158474"/>
                </a:lnTo>
                <a:lnTo>
                  <a:pt x="4" y="5930258"/>
                </a:lnTo>
                <a:lnTo>
                  <a:pt x="4" y="5702041"/>
                </a:lnTo>
                <a:lnTo>
                  <a:pt x="5" y="5702041"/>
                </a:lnTo>
                <a:lnTo>
                  <a:pt x="5" y="5473824"/>
                </a:lnTo>
                <a:lnTo>
                  <a:pt x="5" y="5245607"/>
                </a:lnTo>
                <a:lnTo>
                  <a:pt x="6" y="5245607"/>
                </a:lnTo>
                <a:lnTo>
                  <a:pt x="6" y="5017390"/>
                </a:lnTo>
                <a:lnTo>
                  <a:pt x="6" y="4789173"/>
                </a:lnTo>
                <a:lnTo>
                  <a:pt x="7" y="4789173"/>
                </a:lnTo>
                <a:lnTo>
                  <a:pt x="7" y="4560956"/>
                </a:lnTo>
                <a:lnTo>
                  <a:pt x="7" y="4410686"/>
                </a:lnTo>
                <a:cubicBezTo>
                  <a:pt x="5" y="4410685"/>
                  <a:pt x="3" y="4410683"/>
                  <a:pt x="1" y="4410682"/>
                </a:cubicBezTo>
                <a:lnTo>
                  <a:pt x="1" y="4107904"/>
                </a:lnTo>
                <a:lnTo>
                  <a:pt x="2" y="4107904"/>
                </a:lnTo>
                <a:lnTo>
                  <a:pt x="2" y="3879688"/>
                </a:lnTo>
                <a:lnTo>
                  <a:pt x="2" y="3651471"/>
                </a:lnTo>
                <a:lnTo>
                  <a:pt x="3" y="3651471"/>
                </a:lnTo>
                <a:lnTo>
                  <a:pt x="3" y="3423254"/>
                </a:lnTo>
                <a:lnTo>
                  <a:pt x="3" y="3195037"/>
                </a:lnTo>
                <a:lnTo>
                  <a:pt x="4" y="3195037"/>
                </a:lnTo>
                <a:lnTo>
                  <a:pt x="4" y="2966820"/>
                </a:lnTo>
                <a:lnTo>
                  <a:pt x="4" y="2738603"/>
                </a:lnTo>
                <a:lnTo>
                  <a:pt x="5" y="2738603"/>
                </a:lnTo>
                <a:lnTo>
                  <a:pt x="5" y="2510386"/>
                </a:lnTo>
                <a:lnTo>
                  <a:pt x="5" y="2282169"/>
                </a:lnTo>
                <a:lnTo>
                  <a:pt x="6" y="2282169"/>
                </a:lnTo>
                <a:lnTo>
                  <a:pt x="6" y="2053952"/>
                </a:lnTo>
                <a:lnTo>
                  <a:pt x="6" y="1825735"/>
                </a:lnTo>
                <a:lnTo>
                  <a:pt x="7" y="1825735"/>
                </a:lnTo>
                <a:lnTo>
                  <a:pt x="7" y="1597518"/>
                </a:lnTo>
                <a:lnTo>
                  <a:pt x="7" y="1369301"/>
                </a:lnTo>
                <a:lnTo>
                  <a:pt x="8" y="1369301"/>
                </a:lnTo>
                <a:lnTo>
                  <a:pt x="8" y="1141084"/>
                </a:lnTo>
                <a:lnTo>
                  <a:pt x="8" y="912867"/>
                </a:lnTo>
                <a:lnTo>
                  <a:pt x="9" y="912867"/>
                </a:lnTo>
                <a:lnTo>
                  <a:pt x="9" y="684651"/>
                </a:lnTo>
                <a:lnTo>
                  <a:pt x="9" y="456434"/>
                </a:lnTo>
                <a:lnTo>
                  <a:pt x="10" y="456434"/>
                </a:lnTo>
                <a:lnTo>
                  <a:pt x="10" y="228217"/>
                </a:lnTo>
                <a:lnTo>
                  <a:pt x="10" y="0"/>
                </a:lnTo>
                <a:lnTo>
                  <a:pt x="124025"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sp>
        <p:nvSpPr>
          <p:cNvPr id="7" name="流程图: 文档 238"/>
          <p:cNvSpPr/>
          <p:nvPr userDrawn="1"/>
        </p:nvSpPr>
        <p:spPr bwMode="auto">
          <a:xfrm rot="5400000" flipH="1">
            <a:off x="5707064" y="1717676"/>
            <a:ext cx="69850" cy="6804025"/>
          </a:xfrm>
          <a:custGeom>
            <a:avLst/>
            <a:gdLst>
              <a:gd name="T0" fmla="*/ 12478 w 124025"/>
              <a:gd name="T1" fmla="*/ 146904 h 7847854"/>
              <a:gd name="T2" fmla="*/ 12478 w 124025"/>
              <a:gd name="T3" fmla="*/ 404796 h 7847854"/>
              <a:gd name="T4" fmla="*/ 12478 w 124025"/>
              <a:gd name="T5" fmla="*/ 533742 h 7847854"/>
              <a:gd name="T6" fmla="*/ 12478 w 124025"/>
              <a:gd name="T7" fmla="*/ 791633 h 7847854"/>
              <a:gd name="T8" fmla="*/ 12478 w 124025"/>
              <a:gd name="T9" fmla="*/ 920580 h 7847854"/>
              <a:gd name="T10" fmla="*/ 12478 w 124025"/>
              <a:gd name="T11" fmla="*/ 1178472 h 7847854"/>
              <a:gd name="T12" fmla="*/ 12477 w 124025"/>
              <a:gd name="T13" fmla="*/ 1307418 h 7847854"/>
              <a:gd name="T14" fmla="*/ 12477 w 124025"/>
              <a:gd name="T15" fmla="*/ 1565309 h 7847854"/>
              <a:gd name="T16" fmla="*/ 12477 w 124025"/>
              <a:gd name="T17" fmla="*/ 1694255 h 7847854"/>
              <a:gd name="T18" fmla="*/ 12477 w 124025"/>
              <a:gd name="T19" fmla="*/ 1932278 h 7847854"/>
              <a:gd name="T20" fmla="*/ 12478 w 124025"/>
              <a:gd name="T21" fmla="*/ 2079182 h 7847854"/>
              <a:gd name="T22" fmla="*/ 12478 w 124025"/>
              <a:gd name="T23" fmla="*/ 2337074 h 7847854"/>
              <a:gd name="T24" fmla="*/ 12478 w 124025"/>
              <a:gd name="T25" fmla="*/ 2466020 h 7847854"/>
              <a:gd name="T26" fmla="*/ 12478 w 124025"/>
              <a:gd name="T27" fmla="*/ 2723911 h 7847854"/>
              <a:gd name="T28" fmla="*/ 12478 w 124025"/>
              <a:gd name="T29" fmla="*/ 2852857 h 7847854"/>
              <a:gd name="T30" fmla="*/ 12477 w 124025"/>
              <a:gd name="T31" fmla="*/ 3110750 h 7847854"/>
              <a:gd name="T32" fmla="*/ 12477 w 124025"/>
              <a:gd name="T33" fmla="*/ 3239696 h 7847854"/>
              <a:gd name="T34" fmla="*/ 12477 w 124025"/>
              <a:gd name="T35" fmla="*/ 3497588 h 7847854"/>
              <a:gd name="T36" fmla="*/ 12477 w 124025"/>
              <a:gd name="T37" fmla="*/ 3626534 h 7847854"/>
              <a:gd name="T38" fmla="*/ 12477 w 124025"/>
              <a:gd name="T39" fmla="*/ 3884426 h 7847854"/>
              <a:gd name="T40" fmla="*/ 12477 w 124025"/>
              <a:gd name="T41" fmla="*/ 4013372 h 7847854"/>
              <a:gd name="T42" fmla="*/ 12477 w 124025"/>
              <a:gd name="T43" fmla="*/ 4271264 h 7847854"/>
              <a:gd name="T44" fmla="*/ 0 w 124025"/>
              <a:gd name="T45" fmla="*/ 4253305 h 7847854"/>
              <a:gd name="T46" fmla="*/ 1 w 124025"/>
              <a:gd name="T47" fmla="*/ 4124361 h 7847854"/>
              <a:gd name="T48" fmla="*/ 1 w 124025"/>
              <a:gd name="T49" fmla="*/ 3866468 h 7847854"/>
              <a:gd name="T50" fmla="*/ 1 w 124025"/>
              <a:gd name="T51" fmla="*/ 3737522 h 7847854"/>
              <a:gd name="T52" fmla="*/ 1 w 124025"/>
              <a:gd name="T53" fmla="*/ 3479630 h 7847854"/>
              <a:gd name="T54" fmla="*/ 1 w 124025"/>
              <a:gd name="T55" fmla="*/ 3350684 h 7847854"/>
              <a:gd name="T56" fmla="*/ 1 w 124025"/>
              <a:gd name="T57" fmla="*/ 3092792 h 7847854"/>
              <a:gd name="T58" fmla="*/ 1 w 124025"/>
              <a:gd name="T59" fmla="*/ 2963846 h 7847854"/>
              <a:gd name="T60" fmla="*/ 1 w 124025"/>
              <a:gd name="T61" fmla="*/ 2705955 h 7847854"/>
              <a:gd name="T62" fmla="*/ 1 w 124025"/>
              <a:gd name="T63" fmla="*/ 2577008 h 7847854"/>
              <a:gd name="T64" fmla="*/ 1 w 124025"/>
              <a:gd name="T65" fmla="*/ 2321027 h 7847854"/>
              <a:gd name="T66" fmla="*/ 1 w 124025"/>
              <a:gd name="T67" fmla="*/ 2192082 h 7847854"/>
              <a:gd name="T68" fmla="*/ 1 w 124025"/>
              <a:gd name="T69" fmla="*/ 1934190 h 7847854"/>
              <a:gd name="T70" fmla="*/ 1 w 124025"/>
              <a:gd name="T71" fmla="*/ 1805244 h 7847854"/>
              <a:gd name="T72" fmla="*/ 1 w 124025"/>
              <a:gd name="T73" fmla="*/ 1547351 h 7847854"/>
              <a:gd name="T74" fmla="*/ 1 w 124025"/>
              <a:gd name="T75" fmla="*/ 1418406 h 7847854"/>
              <a:gd name="T76" fmla="*/ 1 w 124025"/>
              <a:gd name="T77" fmla="*/ 1160514 h 7847854"/>
              <a:gd name="T78" fmla="*/ 1 w 124025"/>
              <a:gd name="T79" fmla="*/ 1031568 h 7847854"/>
              <a:gd name="T80" fmla="*/ 1 w 124025"/>
              <a:gd name="T81" fmla="*/ 773676 h 7847854"/>
              <a:gd name="T82" fmla="*/ 1 w 124025"/>
              <a:gd name="T83" fmla="*/ 644730 h 7847854"/>
              <a:gd name="T84" fmla="*/ 1 w 124025"/>
              <a:gd name="T85" fmla="*/ 386838 h 7847854"/>
              <a:gd name="T86" fmla="*/ 1 w 124025"/>
              <a:gd name="T87" fmla="*/ 257892 h 7847854"/>
              <a:gd name="T88" fmla="*/ 1 w 124025"/>
              <a:gd name="T89" fmla="*/ 0 h 78478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025" h="7847854">
                <a:moveTo>
                  <a:pt x="124025" y="0"/>
                </a:moveTo>
                <a:lnTo>
                  <a:pt x="124025" y="259999"/>
                </a:lnTo>
                <a:lnTo>
                  <a:pt x="124025" y="488216"/>
                </a:lnTo>
                <a:lnTo>
                  <a:pt x="124024" y="488216"/>
                </a:lnTo>
                <a:lnTo>
                  <a:pt x="124024" y="716433"/>
                </a:lnTo>
                <a:lnTo>
                  <a:pt x="124024" y="944650"/>
                </a:lnTo>
                <a:lnTo>
                  <a:pt x="124023" y="944650"/>
                </a:lnTo>
                <a:lnTo>
                  <a:pt x="124023" y="1172867"/>
                </a:lnTo>
                <a:lnTo>
                  <a:pt x="124023" y="1401084"/>
                </a:lnTo>
                <a:lnTo>
                  <a:pt x="124022" y="1401084"/>
                </a:lnTo>
                <a:lnTo>
                  <a:pt x="124022" y="1629301"/>
                </a:lnTo>
                <a:lnTo>
                  <a:pt x="124022" y="1857518"/>
                </a:lnTo>
                <a:lnTo>
                  <a:pt x="124021" y="1857518"/>
                </a:lnTo>
                <a:lnTo>
                  <a:pt x="124021" y="2085735"/>
                </a:lnTo>
                <a:lnTo>
                  <a:pt x="124021" y="2313952"/>
                </a:lnTo>
                <a:lnTo>
                  <a:pt x="124020" y="2313952"/>
                </a:lnTo>
                <a:lnTo>
                  <a:pt x="124020" y="2542169"/>
                </a:lnTo>
                <a:lnTo>
                  <a:pt x="124020" y="2770386"/>
                </a:lnTo>
                <a:lnTo>
                  <a:pt x="124019" y="2770386"/>
                </a:lnTo>
                <a:lnTo>
                  <a:pt x="124019" y="2998602"/>
                </a:lnTo>
                <a:lnTo>
                  <a:pt x="124019" y="3226819"/>
                </a:lnTo>
                <a:lnTo>
                  <a:pt x="124018" y="3226819"/>
                </a:lnTo>
                <a:lnTo>
                  <a:pt x="124018" y="3419871"/>
                </a:lnTo>
                <a:lnTo>
                  <a:pt x="124024" y="3419871"/>
                </a:lnTo>
                <a:lnTo>
                  <a:pt x="124024" y="3679871"/>
                </a:lnTo>
                <a:lnTo>
                  <a:pt x="124024" y="3908088"/>
                </a:lnTo>
                <a:lnTo>
                  <a:pt x="124023" y="3908088"/>
                </a:lnTo>
                <a:lnTo>
                  <a:pt x="124023" y="4136305"/>
                </a:lnTo>
                <a:lnTo>
                  <a:pt x="124023" y="4364522"/>
                </a:lnTo>
                <a:lnTo>
                  <a:pt x="124022" y="4364522"/>
                </a:lnTo>
                <a:lnTo>
                  <a:pt x="124022" y="4592739"/>
                </a:lnTo>
                <a:lnTo>
                  <a:pt x="124022" y="4820955"/>
                </a:lnTo>
                <a:lnTo>
                  <a:pt x="124021" y="4820955"/>
                </a:lnTo>
                <a:lnTo>
                  <a:pt x="124021" y="5049172"/>
                </a:lnTo>
                <a:lnTo>
                  <a:pt x="124021" y="5277389"/>
                </a:lnTo>
                <a:lnTo>
                  <a:pt x="124020" y="5277389"/>
                </a:lnTo>
                <a:lnTo>
                  <a:pt x="124020" y="5505606"/>
                </a:lnTo>
                <a:lnTo>
                  <a:pt x="124020" y="5733823"/>
                </a:lnTo>
                <a:lnTo>
                  <a:pt x="124019" y="5733823"/>
                </a:lnTo>
                <a:lnTo>
                  <a:pt x="124019" y="5962040"/>
                </a:lnTo>
                <a:lnTo>
                  <a:pt x="124019" y="6190257"/>
                </a:lnTo>
                <a:lnTo>
                  <a:pt x="124018" y="6190257"/>
                </a:lnTo>
                <a:lnTo>
                  <a:pt x="124018" y="6418474"/>
                </a:lnTo>
                <a:lnTo>
                  <a:pt x="124018" y="6646691"/>
                </a:lnTo>
                <a:lnTo>
                  <a:pt x="124017" y="6646691"/>
                </a:lnTo>
                <a:lnTo>
                  <a:pt x="124017" y="6874908"/>
                </a:lnTo>
                <a:lnTo>
                  <a:pt x="124017" y="7103125"/>
                </a:lnTo>
                <a:lnTo>
                  <a:pt x="124016" y="7103125"/>
                </a:lnTo>
                <a:lnTo>
                  <a:pt x="124016" y="7331342"/>
                </a:lnTo>
                <a:lnTo>
                  <a:pt x="124016" y="7559558"/>
                </a:lnTo>
                <a:lnTo>
                  <a:pt x="124016" y="7787775"/>
                </a:lnTo>
                <a:cubicBezTo>
                  <a:pt x="62008" y="7787775"/>
                  <a:pt x="62008" y="7886839"/>
                  <a:pt x="0" y="7830553"/>
                </a:cubicBezTo>
                <a:lnTo>
                  <a:pt x="0" y="7527775"/>
                </a:lnTo>
                <a:lnTo>
                  <a:pt x="1" y="7527775"/>
                </a:lnTo>
                <a:lnTo>
                  <a:pt x="1" y="7299559"/>
                </a:lnTo>
                <a:lnTo>
                  <a:pt x="1" y="7071342"/>
                </a:lnTo>
                <a:lnTo>
                  <a:pt x="2" y="7071342"/>
                </a:lnTo>
                <a:lnTo>
                  <a:pt x="2" y="6843125"/>
                </a:lnTo>
                <a:lnTo>
                  <a:pt x="2" y="6614908"/>
                </a:lnTo>
                <a:lnTo>
                  <a:pt x="3" y="6614908"/>
                </a:lnTo>
                <a:lnTo>
                  <a:pt x="3" y="6386691"/>
                </a:lnTo>
                <a:lnTo>
                  <a:pt x="3" y="6158474"/>
                </a:lnTo>
                <a:lnTo>
                  <a:pt x="4" y="6158474"/>
                </a:lnTo>
                <a:lnTo>
                  <a:pt x="4" y="5930258"/>
                </a:lnTo>
                <a:lnTo>
                  <a:pt x="4" y="5702041"/>
                </a:lnTo>
                <a:lnTo>
                  <a:pt x="5" y="5702041"/>
                </a:lnTo>
                <a:lnTo>
                  <a:pt x="5" y="5473824"/>
                </a:lnTo>
                <a:lnTo>
                  <a:pt x="5" y="5245607"/>
                </a:lnTo>
                <a:lnTo>
                  <a:pt x="6" y="5245607"/>
                </a:lnTo>
                <a:lnTo>
                  <a:pt x="6" y="5017390"/>
                </a:lnTo>
                <a:lnTo>
                  <a:pt x="6" y="4789173"/>
                </a:lnTo>
                <a:lnTo>
                  <a:pt x="7" y="4789173"/>
                </a:lnTo>
                <a:lnTo>
                  <a:pt x="7" y="4560956"/>
                </a:lnTo>
                <a:lnTo>
                  <a:pt x="7" y="4410686"/>
                </a:lnTo>
                <a:cubicBezTo>
                  <a:pt x="5" y="4410685"/>
                  <a:pt x="3" y="4410683"/>
                  <a:pt x="1" y="4410682"/>
                </a:cubicBezTo>
                <a:lnTo>
                  <a:pt x="1" y="4107904"/>
                </a:lnTo>
                <a:lnTo>
                  <a:pt x="2" y="4107904"/>
                </a:lnTo>
                <a:lnTo>
                  <a:pt x="2" y="3879688"/>
                </a:lnTo>
                <a:lnTo>
                  <a:pt x="2" y="3651471"/>
                </a:lnTo>
                <a:lnTo>
                  <a:pt x="3" y="3651471"/>
                </a:lnTo>
                <a:lnTo>
                  <a:pt x="3" y="3423254"/>
                </a:lnTo>
                <a:lnTo>
                  <a:pt x="3" y="3195037"/>
                </a:lnTo>
                <a:lnTo>
                  <a:pt x="4" y="3195037"/>
                </a:lnTo>
                <a:lnTo>
                  <a:pt x="4" y="2966820"/>
                </a:lnTo>
                <a:lnTo>
                  <a:pt x="4" y="2738603"/>
                </a:lnTo>
                <a:lnTo>
                  <a:pt x="5" y="2738603"/>
                </a:lnTo>
                <a:lnTo>
                  <a:pt x="5" y="2510386"/>
                </a:lnTo>
                <a:lnTo>
                  <a:pt x="5" y="2282169"/>
                </a:lnTo>
                <a:lnTo>
                  <a:pt x="6" y="2282169"/>
                </a:lnTo>
                <a:lnTo>
                  <a:pt x="6" y="2053952"/>
                </a:lnTo>
                <a:lnTo>
                  <a:pt x="6" y="1825735"/>
                </a:lnTo>
                <a:lnTo>
                  <a:pt x="7" y="1825735"/>
                </a:lnTo>
                <a:lnTo>
                  <a:pt x="7" y="1597518"/>
                </a:lnTo>
                <a:lnTo>
                  <a:pt x="7" y="1369301"/>
                </a:lnTo>
                <a:lnTo>
                  <a:pt x="8" y="1369301"/>
                </a:lnTo>
                <a:lnTo>
                  <a:pt x="8" y="1141084"/>
                </a:lnTo>
                <a:lnTo>
                  <a:pt x="8" y="912867"/>
                </a:lnTo>
                <a:lnTo>
                  <a:pt x="9" y="912867"/>
                </a:lnTo>
                <a:lnTo>
                  <a:pt x="9" y="684651"/>
                </a:lnTo>
                <a:lnTo>
                  <a:pt x="9" y="456434"/>
                </a:lnTo>
                <a:lnTo>
                  <a:pt x="10" y="456434"/>
                </a:lnTo>
                <a:lnTo>
                  <a:pt x="10" y="228217"/>
                </a:lnTo>
                <a:lnTo>
                  <a:pt x="10" y="0"/>
                </a:lnTo>
                <a:lnTo>
                  <a:pt x="124025"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1FBD9E8-5A31-480E-9A97-6D13D53A13D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0F79CFB-DC27-45BC-9090-3BBE9AADF294}" type="slidenum">
              <a:rPr lang="zh-CN" altLang="en-US" smtClean="0"/>
            </a:fld>
            <a:endParaRPr lang="zh-CN" alt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Picture 7" descr="E:\2013.3.28\党旗\11.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userDrawn="1"/>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11" name="流程图: 文档 238"/>
          <p:cNvSpPr/>
          <p:nvPr userDrawn="1"/>
        </p:nvSpPr>
        <p:spPr bwMode="auto">
          <a:xfrm rot="16200000">
            <a:off x="3367088" y="1717676"/>
            <a:ext cx="69850" cy="6804025"/>
          </a:xfrm>
          <a:custGeom>
            <a:avLst/>
            <a:gdLst>
              <a:gd name="T0" fmla="*/ 12478 w 124025"/>
              <a:gd name="T1" fmla="*/ 146904 h 7847854"/>
              <a:gd name="T2" fmla="*/ 12478 w 124025"/>
              <a:gd name="T3" fmla="*/ 404796 h 7847854"/>
              <a:gd name="T4" fmla="*/ 12478 w 124025"/>
              <a:gd name="T5" fmla="*/ 533742 h 7847854"/>
              <a:gd name="T6" fmla="*/ 12478 w 124025"/>
              <a:gd name="T7" fmla="*/ 791633 h 7847854"/>
              <a:gd name="T8" fmla="*/ 12478 w 124025"/>
              <a:gd name="T9" fmla="*/ 920580 h 7847854"/>
              <a:gd name="T10" fmla="*/ 12478 w 124025"/>
              <a:gd name="T11" fmla="*/ 1178472 h 7847854"/>
              <a:gd name="T12" fmla="*/ 12477 w 124025"/>
              <a:gd name="T13" fmla="*/ 1307418 h 7847854"/>
              <a:gd name="T14" fmla="*/ 12477 w 124025"/>
              <a:gd name="T15" fmla="*/ 1565309 h 7847854"/>
              <a:gd name="T16" fmla="*/ 12477 w 124025"/>
              <a:gd name="T17" fmla="*/ 1694255 h 7847854"/>
              <a:gd name="T18" fmla="*/ 12477 w 124025"/>
              <a:gd name="T19" fmla="*/ 1932278 h 7847854"/>
              <a:gd name="T20" fmla="*/ 12478 w 124025"/>
              <a:gd name="T21" fmla="*/ 2079182 h 7847854"/>
              <a:gd name="T22" fmla="*/ 12478 w 124025"/>
              <a:gd name="T23" fmla="*/ 2337074 h 7847854"/>
              <a:gd name="T24" fmla="*/ 12478 w 124025"/>
              <a:gd name="T25" fmla="*/ 2466020 h 7847854"/>
              <a:gd name="T26" fmla="*/ 12478 w 124025"/>
              <a:gd name="T27" fmla="*/ 2723911 h 7847854"/>
              <a:gd name="T28" fmla="*/ 12478 w 124025"/>
              <a:gd name="T29" fmla="*/ 2852857 h 7847854"/>
              <a:gd name="T30" fmla="*/ 12477 w 124025"/>
              <a:gd name="T31" fmla="*/ 3110750 h 7847854"/>
              <a:gd name="T32" fmla="*/ 12477 w 124025"/>
              <a:gd name="T33" fmla="*/ 3239696 h 7847854"/>
              <a:gd name="T34" fmla="*/ 12477 w 124025"/>
              <a:gd name="T35" fmla="*/ 3497588 h 7847854"/>
              <a:gd name="T36" fmla="*/ 12477 w 124025"/>
              <a:gd name="T37" fmla="*/ 3626534 h 7847854"/>
              <a:gd name="T38" fmla="*/ 12477 w 124025"/>
              <a:gd name="T39" fmla="*/ 3884426 h 7847854"/>
              <a:gd name="T40" fmla="*/ 12477 w 124025"/>
              <a:gd name="T41" fmla="*/ 4013372 h 7847854"/>
              <a:gd name="T42" fmla="*/ 12477 w 124025"/>
              <a:gd name="T43" fmla="*/ 4271264 h 7847854"/>
              <a:gd name="T44" fmla="*/ 0 w 124025"/>
              <a:gd name="T45" fmla="*/ 4253305 h 7847854"/>
              <a:gd name="T46" fmla="*/ 1 w 124025"/>
              <a:gd name="T47" fmla="*/ 4124361 h 7847854"/>
              <a:gd name="T48" fmla="*/ 1 w 124025"/>
              <a:gd name="T49" fmla="*/ 3866468 h 7847854"/>
              <a:gd name="T50" fmla="*/ 1 w 124025"/>
              <a:gd name="T51" fmla="*/ 3737522 h 7847854"/>
              <a:gd name="T52" fmla="*/ 1 w 124025"/>
              <a:gd name="T53" fmla="*/ 3479630 h 7847854"/>
              <a:gd name="T54" fmla="*/ 1 w 124025"/>
              <a:gd name="T55" fmla="*/ 3350684 h 7847854"/>
              <a:gd name="T56" fmla="*/ 1 w 124025"/>
              <a:gd name="T57" fmla="*/ 3092792 h 7847854"/>
              <a:gd name="T58" fmla="*/ 1 w 124025"/>
              <a:gd name="T59" fmla="*/ 2963846 h 7847854"/>
              <a:gd name="T60" fmla="*/ 1 w 124025"/>
              <a:gd name="T61" fmla="*/ 2705955 h 7847854"/>
              <a:gd name="T62" fmla="*/ 1 w 124025"/>
              <a:gd name="T63" fmla="*/ 2577008 h 7847854"/>
              <a:gd name="T64" fmla="*/ 1 w 124025"/>
              <a:gd name="T65" fmla="*/ 2321027 h 7847854"/>
              <a:gd name="T66" fmla="*/ 1 w 124025"/>
              <a:gd name="T67" fmla="*/ 2192082 h 7847854"/>
              <a:gd name="T68" fmla="*/ 1 w 124025"/>
              <a:gd name="T69" fmla="*/ 1934190 h 7847854"/>
              <a:gd name="T70" fmla="*/ 1 w 124025"/>
              <a:gd name="T71" fmla="*/ 1805244 h 7847854"/>
              <a:gd name="T72" fmla="*/ 1 w 124025"/>
              <a:gd name="T73" fmla="*/ 1547351 h 7847854"/>
              <a:gd name="T74" fmla="*/ 1 w 124025"/>
              <a:gd name="T75" fmla="*/ 1418406 h 7847854"/>
              <a:gd name="T76" fmla="*/ 1 w 124025"/>
              <a:gd name="T77" fmla="*/ 1160514 h 7847854"/>
              <a:gd name="T78" fmla="*/ 1 w 124025"/>
              <a:gd name="T79" fmla="*/ 1031568 h 7847854"/>
              <a:gd name="T80" fmla="*/ 1 w 124025"/>
              <a:gd name="T81" fmla="*/ 773676 h 7847854"/>
              <a:gd name="T82" fmla="*/ 1 w 124025"/>
              <a:gd name="T83" fmla="*/ 644730 h 7847854"/>
              <a:gd name="T84" fmla="*/ 1 w 124025"/>
              <a:gd name="T85" fmla="*/ 386838 h 7847854"/>
              <a:gd name="T86" fmla="*/ 1 w 124025"/>
              <a:gd name="T87" fmla="*/ 257892 h 7847854"/>
              <a:gd name="T88" fmla="*/ 1 w 124025"/>
              <a:gd name="T89" fmla="*/ 0 h 78478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025" h="7847854">
                <a:moveTo>
                  <a:pt x="124025" y="0"/>
                </a:moveTo>
                <a:lnTo>
                  <a:pt x="124025" y="259999"/>
                </a:lnTo>
                <a:lnTo>
                  <a:pt x="124025" y="488216"/>
                </a:lnTo>
                <a:lnTo>
                  <a:pt x="124024" y="488216"/>
                </a:lnTo>
                <a:lnTo>
                  <a:pt x="124024" y="716433"/>
                </a:lnTo>
                <a:lnTo>
                  <a:pt x="124024" y="944650"/>
                </a:lnTo>
                <a:lnTo>
                  <a:pt x="124023" y="944650"/>
                </a:lnTo>
                <a:lnTo>
                  <a:pt x="124023" y="1172867"/>
                </a:lnTo>
                <a:lnTo>
                  <a:pt x="124023" y="1401084"/>
                </a:lnTo>
                <a:lnTo>
                  <a:pt x="124022" y="1401084"/>
                </a:lnTo>
                <a:lnTo>
                  <a:pt x="124022" y="1629301"/>
                </a:lnTo>
                <a:lnTo>
                  <a:pt x="124022" y="1857518"/>
                </a:lnTo>
                <a:lnTo>
                  <a:pt x="124021" y="1857518"/>
                </a:lnTo>
                <a:lnTo>
                  <a:pt x="124021" y="2085735"/>
                </a:lnTo>
                <a:lnTo>
                  <a:pt x="124021" y="2313952"/>
                </a:lnTo>
                <a:lnTo>
                  <a:pt x="124020" y="2313952"/>
                </a:lnTo>
                <a:lnTo>
                  <a:pt x="124020" y="2542169"/>
                </a:lnTo>
                <a:lnTo>
                  <a:pt x="124020" y="2770386"/>
                </a:lnTo>
                <a:lnTo>
                  <a:pt x="124019" y="2770386"/>
                </a:lnTo>
                <a:lnTo>
                  <a:pt x="124019" y="2998602"/>
                </a:lnTo>
                <a:lnTo>
                  <a:pt x="124019" y="3226819"/>
                </a:lnTo>
                <a:lnTo>
                  <a:pt x="124018" y="3226819"/>
                </a:lnTo>
                <a:lnTo>
                  <a:pt x="124018" y="3419871"/>
                </a:lnTo>
                <a:lnTo>
                  <a:pt x="124024" y="3419871"/>
                </a:lnTo>
                <a:lnTo>
                  <a:pt x="124024" y="3679871"/>
                </a:lnTo>
                <a:lnTo>
                  <a:pt x="124024" y="3908088"/>
                </a:lnTo>
                <a:lnTo>
                  <a:pt x="124023" y="3908088"/>
                </a:lnTo>
                <a:lnTo>
                  <a:pt x="124023" y="4136305"/>
                </a:lnTo>
                <a:lnTo>
                  <a:pt x="124023" y="4364522"/>
                </a:lnTo>
                <a:lnTo>
                  <a:pt x="124022" y="4364522"/>
                </a:lnTo>
                <a:lnTo>
                  <a:pt x="124022" y="4592739"/>
                </a:lnTo>
                <a:lnTo>
                  <a:pt x="124022" y="4820955"/>
                </a:lnTo>
                <a:lnTo>
                  <a:pt x="124021" y="4820955"/>
                </a:lnTo>
                <a:lnTo>
                  <a:pt x="124021" y="5049172"/>
                </a:lnTo>
                <a:lnTo>
                  <a:pt x="124021" y="5277389"/>
                </a:lnTo>
                <a:lnTo>
                  <a:pt x="124020" y="5277389"/>
                </a:lnTo>
                <a:lnTo>
                  <a:pt x="124020" y="5505606"/>
                </a:lnTo>
                <a:lnTo>
                  <a:pt x="124020" y="5733823"/>
                </a:lnTo>
                <a:lnTo>
                  <a:pt x="124019" y="5733823"/>
                </a:lnTo>
                <a:lnTo>
                  <a:pt x="124019" y="5962040"/>
                </a:lnTo>
                <a:lnTo>
                  <a:pt x="124019" y="6190257"/>
                </a:lnTo>
                <a:lnTo>
                  <a:pt x="124018" y="6190257"/>
                </a:lnTo>
                <a:lnTo>
                  <a:pt x="124018" y="6418474"/>
                </a:lnTo>
                <a:lnTo>
                  <a:pt x="124018" y="6646691"/>
                </a:lnTo>
                <a:lnTo>
                  <a:pt x="124017" y="6646691"/>
                </a:lnTo>
                <a:lnTo>
                  <a:pt x="124017" y="6874908"/>
                </a:lnTo>
                <a:lnTo>
                  <a:pt x="124017" y="7103125"/>
                </a:lnTo>
                <a:lnTo>
                  <a:pt x="124016" y="7103125"/>
                </a:lnTo>
                <a:lnTo>
                  <a:pt x="124016" y="7331342"/>
                </a:lnTo>
                <a:lnTo>
                  <a:pt x="124016" y="7559558"/>
                </a:lnTo>
                <a:lnTo>
                  <a:pt x="124016" y="7787775"/>
                </a:lnTo>
                <a:cubicBezTo>
                  <a:pt x="62008" y="7787775"/>
                  <a:pt x="62008" y="7886839"/>
                  <a:pt x="0" y="7830553"/>
                </a:cubicBezTo>
                <a:lnTo>
                  <a:pt x="0" y="7527775"/>
                </a:lnTo>
                <a:lnTo>
                  <a:pt x="1" y="7527775"/>
                </a:lnTo>
                <a:lnTo>
                  <a:pt x="1" y="7299559"/>
                </a:lnTo>
                <a:lnTo>
                  <a:pt x="1" y="7071342"/>
                </a:lnTo>
                <a:lnTo>
                  <a:pt x="2" y="7071342"/>
                </a:lnTo>
                <a:lnTo>
                  <a:pt x="2" y="6843125"/>
                </a:lnTo>
                <a:lnTo>
                  <a:pt x="2" y="6614908"/>
                </a:lnTo>
                <a:lnTo>
                  <a:pt x="3" y="6614908"/>
                </a:lnTo>
                <a:lnTo>
                  <a:pt x="3" y="6386691"/>
                </a:lnTo>
                <a:lnTo>
                  <a:pt x="3" y="6158474"/>
                </a:lnTo>
                <a:lnTo>
                  <a:pt x="4" y="6158474"/>
                </a:lnTo>
                <a:lnTo>
                  <a:pt x="4" y="5930258"/>
                </a:lnTo>
                <a:lnTo>
                  <a:pt x="4" y="5702041"/>
                </a:lnTo>
                <a:lnTo>
                  <a:pt x="5" y="5702041"/>
                </a:lnTo>
                <a:lnTo>
                  <a:pt x="5" y="5473824"/>
                </a:lnTo>
                <a:lnTo>
                  <a:pt x="5" y="5245607"/>
                </a:lnTo>
                <a:lnTo>
                  <a:pt x="6" y="5245607"/>
                </a:lnTo>
                <a:lnTo>
                  <a:pt x="6" y="5017390"/>
                </a:lnTo>
                <a:lnTo>
                  <a:pt x="6" y="4789173"/>
                </a:lnTo>
                <a:lnTo>
                  <a:pt x="7" y="4789173"/>
                </a:lnTo>
                <a:lnTo>
                  <a:pt x="7" y="4560956"/>
                </a:lnTo>
                <a:lnTo>
                  <a:pt x="7" y="4410686"/>
                </a:lnTo>
                <a:cubicBezTo>
                  <a:pt x="5" y="4410685"/>
                  <a:pt x="3" y="4410683"/>
                  <a:pt x="1" y="4410682"/>
                </a:cubicBezTo>
                <a:lnTo>
                  <a:pt x="1" y="4107904"/>
                </a:lnTo>
                <a:lnTo>
                  <a:pt x="2" y="4107904"/>
                </a:lnTo>
                <a:lnTo>
                  <a:pt x="2" y="3879688"/>
                </a:lnTo>
                <a:lnTo>
                  <a:pt x="2" y="3651471"/>
                </a:lnTo>
                <a:lnTo>
                  <a:pt x="3" y="3651471"/>
                </a:lnTo>
                <a:lnTo>
                  <a:pt x="3" y="3423254"/>
                </a:lnTo>
                <a:lnTo>
                  <a:pt x="3" y="3195037"/>
                </a:lnTo>
                <a:lnTo>
                  <a:pt x="4" y="3195037"/>
                </a:lnTo>
                <a:lnTo>
                  <a:pt x="4" y="2966820"/>
                </a:lnTo>
                <a:lnTo>
                  <a:pt x="4" y="2738603"/>
                </a:lnTo>
                <a:lnTo>
                  <a:pt x="5" y="2738603"/>
                </a:lnTo>
                <a:lnTo>
                  <a:pt x="5" y="2510386"/>
                </a:lnTo>
                <a:lnTo>
                  <a:pt x="5" y="2282169"/>
                </a:lnTo>
                <a:lnTo>
                  <a:pt x="6" y="2282169"/>
                </a:lnTo>
                <a:lnTo>
                  <a:pt x="6" y="2053952"/>
                </a:lnTo>
                <a:lnTo>
                  <a:pt x="6" y="1825735"/>
                </a:lnTo>
                <a:lnTo>
                  <a:pt x="7" y="1825735"/>
                </a:lnTo>
                <a:lnTo>
                  <a:pt x="7" y="1597518"/>
                </a:lnTo>
                <a:lnTo>
                  <a:pt x="7" y="1369301"/>
                </a:lnTo>
                <a:lnTo>
                  <a:pt x="8" y="1369301"/>
                </a:lnTo>
                <a:lnTo>
                  <a:pt x="8" y="1141084"/>
                </a:lnTo>
                <a:lnTo>
                  <a:pt x="8" y="912867"/>
                </a:lnTo>
                <a:lnTo>
                  <a:pt x="9" y="912867"/>
                </a:lnTo>
                <a:lnTo>
                  <a:pt x="9" y="684651"/>
                </a:lnTo>
                <a:lnTo>
                  <a:pt x="9" y="456434"/>
                </a:lnTo>
                <a:lnTo>
                  <a:pt x="10" y="456434"/>
                </a:lnTo>
                <a:lnTo>
                  <a:pt x="10" y="228217"/>
                </a:lnTo>
                <a:lnTo>
                  <a:pt x="10" y="0"/>
                </a:lnTo>
                <a:lnTo>
                  <a:pt x="124025"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sp>
        <p:nvSpPr>
          <p:cNvPr id="12" name="流程图: 文档 238"/>
          <p:cNvSpPr/>
          <p:nvPr userDrawn="1"/>
        </p:nvSpPr>
        <p:spPr bwMode="auto">
          <a:xfrm rot="5400000" flipH="1">
            <a:off x="5707064" y="1717676"/>
            <a:ext cx="69850" cy="6804025"/>
          </a:xfrm>
          <a:custGeom>
            <a:avLst/>
            <a:gdLst>
              <a:gd name="T0" fmla="*/ 12478 w 124025"/>
              <a:gd name="T1" fmla="*/ 146904 h 7847854"/>
              <a:gd name="T2" fmla="*/ 12478 w 124025"/>
              <a:gd name="T3" fmla="*/ 404796 h 7847854"/>
              <a:gd name="T4" fmla="*/ 12478 w 124025"/>
              <a:gd name="T5" fmla="*/ 533742 h 7847854"/>
              <a:gd name="T6" fmla="*/ 12478 w 124025"/>
              <a:gd name="T7" fmla="*/ 791633 h 7847854"/>
              <a:gd name="T8" fmla="*/ 12478 w 124025"/>
              <a:gd name="T9" fmla="*/ 920580 h 7847854"/>
              <a:gd name="T10" fmla="*/ 12478 w 124025"/>
              <a:gd name="T11" fmla="*/ 1178472 h 7847854"/>
              <a:gd name="T12" fmla="*/ 12477 w 124025"/>
              <a:gd name="T13" fmla="*/ 1307418 h 7847854"/>
              <a:gd name="T14" fmla="*/ 12477 w 124025"/>
              <a:gd name="T15" fmla="*/ 1565309 h 7847854"/>
              <a:gd name="T16" fmla="*/ 12477 w 124025"/>
              <a:gd name="T17" fmla="*/ 1694255 h 7847854"/>
              <a:gd name="T18" fmla="*/ 12477 w 124025"/>
              <a:gd name="T19" fmla="*/ 1932278 h 7847854"/>
              <a:gd name="T20" fmla="*/ 12478 w 124025"/>
              <a:gd name="T21" fmla="*/ 2079182 h 7847854"/>
              <a:gd name="T22" fmla="*/ 12478 w 124025"/>
              <a:gd name="T23" fmla="*/ 2337074 h 7847854"/>
              <a:gd name="T24" fmla="*/ 12478 w 124025"/>
              <a:gd name="T25" fmla="*/ 2466020 h 7847854"/>
              <a:gd name="T26" fmla="*/ 12478 w 124025"/>
              <a:gd name="T27" fmla="*/ 2723911 h 7847854"/>
              <a:gd name="T28" fmla="*/ 12478 w 124025"/>
              <a:gd name="T29" fmla="*/ 2852857 h 7847854"/>
              <a:gd name="T30" fmla="*/ 12477 w 124025"/>
              <a:gd name="T31" fmla="*/ 3110750 h 7847854"/>
              <a:gd name="T32" fmla="*/ 12477 w 124025"/>
              <a:gd name="T33" fmla="*/ 3239696 h 7847854"/>
              <a:gd name="T34" fmla="*/ 12477 w 124025"/>
              <a:gd name="T35" fmla="*/ 3497588 h 7847854"/>
              <a:gd name="T36" fmla="*/ 12477 w 124025"/>
              <a:gd name="T37" fmla="*/ 3626534 h 7847854"/>
              <a:gd name="T38" fmla="*/ 12477 w 124025"/>
              <a:gd name="T39" fmla="*/ 3884426 h 7847854"/>
              <a:gd name="T40" fmla="*/ 12477 w 124025"/>
              <a:gd name="T41" fmla="*/ 4013372 h 7847854"/>
              <a:gd name="T42" fmla="*/ 12477 w 124025"/>
              <a:gd name="T43" fmla="*/ 4271264 h 7847854"/>
              <a:gd name="T44" fmla="*/ 0 w 124025"/>
              <a:gd name="T45" fmla="*/ 4253305 h 7847854"/>
              <a:gd name="T46" fmla="*/ 1 w 124025"/>
              <a:gd name="T47" fmla="*/ 4124361 h 7847854"/>
              <a:gd name="T48" fmla="*/ 1 w 124025"/>
              <a:gd name="T49" fmla="*/ 3866468 h 7847854"/>
              <a:gd name="T50" fmla="*/ 1 w 124025"/>
              <a:gd name="T51" fmla="*/ 3737522 h 7847854"/>
              <a:gd name="T52" fmla="*/ 1 w 124025"/>
              <a:gd name="T53" fmla="*/ 3479630 h 7847854"/>
              <a:gd name="T54" fmla="*/ 1 w 124025"/>
              <a:gd name="T55" fmla="*/ 3350684 h 7847854"/>
              <a:gd name="T56" fmla="*/ 1 w 124025"/>
              <a:gd name="T57" fmla="*/ 3092792 h 7847854"/>
              <a:gd name="T58" fmla="*/ 1 w 124025"/>
              <a:gd name="T59" fmla="*/ 2963846 h 7847854"/>
              <a:gd name="T60" fmla="*/ 1 w 124025"/>
              <a:gd name="T61" fmla="*/ 2705955 h 7847854"/>
              <a:gd name="T62" fmla="*/ 1 w 124025"/>
              <a:gd name="T63" fmla="*/ 2577008 h 7847854"/>
              <a:gd name="T64" fmla="*/ 1 w 124025"/>
              <a:gd name="T65" fmla="*/ 2321027 h 7847854"/>
              <a:gd name="T66" fmla="*/ 1 w 124025"/>
              <a:gd name="T67" fmla="*/ 2192082 h 7847854"/>
              <a:gd name="T68" fmla="*/ 1 w 124025"/>
              <a:gd name="T69" fmla="*/ 1934190 h 7847854"/>
              <a:gd name="T70" fmla="*/ 1 w 124025"/>
              <a:gd name="T71" fmla="*/ 1805244 h 7847854"/>
              <a:gd name="T72" fmla="*/ 1 w 124025"/>
              <a:gd name="T73" fmla="*/ 1547351 h 7847854"/>
              <a:gd name="T74" fmla="*/ 1 w 124025"/>
              <a:gd name="T75" fmla="*/ 1418406 h 7847854"/>
              <a:gd name="T76" fmla="*/ 1 w 124025"/>
              <a:gd name="T77" fmla="*/ 1160514 h 7847854"/>
              <a:gd name="T78" fmla="*/ 1 w 124025"/>
              <a:gd name="T79" fmla="*/ 1031568 h 7847854"/>
              <a:gd name="T80" fmla="*/ 1 w 124025"/>
              <a:gd name="T81" fmla="*/ 773676 h 7847854"/>
              <a:gd name="T82" fmla="*/ 1 w 124025"/>
              <a:gd name="T83" fmla="*/ 644730 h 7847854"/>
              <a:gd name="T84" fmla="*/ 1 w 124025"/>
              <a:gd name="T85" fmla="*/ 386838 h 7847854"/>
              <a:gd name="T86" fmla="*/ 1 w 124025"/>
              <a:gd name="T87" fmla="*/ 257892 h 7847854"/>
              <a:gd name="T88" fmla="*/ 1 w 124025"/>
              <a:gd name="T89" fmla="*/ 0 h 78478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4025" h="7847854">
                <a:moveTo>
                  <a:pt x="124025" y="0"/>
                </a:moveTo>
                <a:lnTo>
                  <a:pt x="124025" y="259999"/>
                </a:lnTo>
                <a:lnTo>
                  <a:pt x="124025" y="488216"/>
                </a:lnTo>
                <a:lnTo>
                  <a:pt x="124024" y="488216"/>
                </a:lnTo>
                <a:lnTo>
                  <a:pt x="124024" y="716433"/>
                </a:lnTo>
                <a:lnTo>
                  <a:pt x="124024" y="944650"/>
                </a:lnTo>
                <a:lnTo>
                  <a:pt x="124023" y="944650"/>
                </a:lnTo>
                <a:lnTo>
                  <a:pt x="124023" y="1172867"/>
                </a:lnTo>
                <a:lnTo>
                  <a:pt x="124023" y="1401084"/>
                </a:lnTo>
                <a:lnTo>
                  <a:pt x="124022" y="1401084"/>
                </a:lnTo>
                <a:lnTo>
                  <a:pt x="124022" y="1629301"/>
                </a:lnTo>
                <a:lnTo>
                  <a:pt x="124022" y="1857518"/>
                </a:lnTo>
                <a:lnTo>
                  <a:pt x="124021" y="1857518"/>
                </a:lnTo>
                <a:lnTo>
                  <a:pt x="124021" y="2085735"/>
                </a:lnTo>
                <a:lnTo>
                  <a:pt x="124021" y="2313952"/>
                </a:lnTo>
                <a:lnTo>
                  <a:pt x="124020" y="2313952"/>
                </a:lnTo>
                <a:lnTo>
                  <a:pt x="124020" y="2542169"/>
                </a:lnTo>
                <a:lnTo>
                  <a:pt x="124020" y="2770386"/>
                </a:lnTo>
                <a:lnTo>
                  <a:pt x="124019" y="2770386"/>
                </a:lnTo>
                <a:lnTo>
                  <a:pt x="124019" y="2998602"/>
                </a:lnTo>
                <a:lnTo>
                  <a:pt x="124019" y="3226819"/>
                </a:lnTo>
                <a:lnTo>
                  <a:pt x="124018" y="3226819"/>
                </a:lnTo>
                <a:lnTo>
                  <a:pt x="124018" y="3419871"/>
                </a:lnTo>
                <a:lnTo>
                  <a:pt x="124024" y="3419871"/>
                </a:lnTo>
                <a:lnTo>
                  <a:pt x="124024" y="3679871"/>
                </a:lnTo>
                <a:lnTo>
                  <a:pt x="124024" y="3908088"/>
                </a:lnTo>
                <a:lnTo>
                  <a:pt x="124023" y="3908088"/>
                </a:lnTo>
                <a:lnTo>
                  <a:pt x="124023" y="4136305"/>
                </a:lnTo>
                <a:lnTo>
                  <a:pt x="124023" y="4364522"/>
                </a:lnTo>
                <a:lnTo>
                  <a:pt x="124022" y="4364522"/>
                </a:lnTo>
                <a:lnTo>
                  <a:pt x="124022" y="4592739"/>
                </a:lnTo>
                <a:lnTo>
                  <a:pt x="124022" y="4820955"/>
                </a:lnTo>
                <a:lnTo>
                  <a:pt x="124021" y="4820955"/>
                </a:lnTo>
                <a:lnTo>
                  <a:pt x="124021" y="5049172"/>
                </a:lnTo>
                <a:lnTo>
                  <a:pt x="124021" y="5277389"/>
                </a:lnTo>
                <a:lnTo>
                  <a:pt x="124020" y="5277389"/>
                </a:lnTo>
                <a:lnTo>
                  <a:pt x="124020" y="5505606"/>
                </a:lnTo>
                <a:lnTo>
                  <a:pt x="124020" y="5733823"/>
                </a:lnTo>
                <a:lnTo>
                  <a:pt x="124019" y="5733823"/>
                </a:lnTo>
                <a:lnTo>
                  <a:pt x="124019" y="5962040"/>
                </a:lnTo>
                <a:lnTo>
                  <a:pt x="124019" y="6190257"/>
                </a:lnTo>
                <a:lnTo>
                  <a:pt x="124018" y="6190257"/>
                </a:lnTo>
                <a:lnTo>
                  <a:pt x="124018" y="6418474"/>
                </a:lnTo>
                <a:lnTo>
                  <a:pt x="124018" y="6646691"/>
                </a:lnTo>
                <a:lnTo>
                  <a:pt x="124017" y="6646691"/>
                </a:lnTo>
                <a:lnTo>
                  <a:pt x="124017" y="6874908"/>
                </a:lnTo>
                <a:lnTo>
                  <a:pt x="124017" y="7103125"/>
                </a:lnTo>
                <a:lnTo>
                  <a:pt x="124016" y="7103125"/>
                </a:lnTo>
                <a:lnTo>
                  <a:pt x="124016" y="7331342"/>
                </a:lnTo>
                <a:lnTo>
                  <a:pt x="124016" y="7559558"/>
                </a:lnTo>
                <a:lnTo>
                  <a:pt x="124016" y="7787775"/>
                </a:lnTo>
                <a:cubicBezTo>
                  <a:pt x="62008" y="7787775"/>
                  <a:pt x="62008" y="7886839"/>
                  <a:pt x="0" y="7830553"/>
                </a:cubicBezTo>
                <a:lnTo>
                  <a:pt x="0" y="7527775"/>
                </a:lnTo>
                <a:lnTo>
                  <a:pt x="1" y="7527775"/>
                </a:lnTo>
                <a:lnTo>
                  <a:pt x="1" y="7299559"/>
                </a:lnTo>
                <a:lnTo>
                  <a:pt x="1" y="7071342"/>
                </a:lnTo>
                <a:lnTo>
                  <a:pt x="2" y="7071342"/>
                </a:lnTo>
                <a:lnTo>
                  <a:pt x="2" y="6843125"/>
                </a:lnTo>
                <a:lnTo>
                  <a:pt x="2" y="6614908"/>
                </a:lnTo>
                <a:lnTo>
                  <a:pt x="3" y="6614908"/>
                </a:lnTo>
                <a:lnTo>
                  <a:pt x="3" y="6386691"/>
                </a:lnTo>
                <a:lnTo>
                  <a:pt x="3" y="6158474"/>
                </a:lnTo>
                <a:lnTo>
                  <a:pt x="4" y="6158474"/>
                </a:lnTo>
                <a:lnTo>
                  <a:pt x="4" y="5930258"/>
                </a:lnTo>
                <a:lnTo>
                  <a:pt x="4" y="5702041"/>
                </a:lnTo>
                <a:lnTo>
                  <a:pt x="5" y="5702041"/>
                </a:lnTo>
                <a:lnTo>
                  <a:pt x="5" y="5473824"/>
                </a:lnTo>
                <a:lnTo>
                  <a:pt x="5" y="5245607"/>
                </a:lnTo>
                <a:lnTo>
                  <a:pt x="6" y="5245607"/>
                </a:lnTo>
                <a:lnTo>
                  <a:pt x="6" y="5017390"/>
                </a:lnTo>
                <a:lnTo>
                  <a:pt x="6" y="4789173"/>
                </a:lnTo>
                <a:lnTo>
                  <a:pt x="7" y="4789173"/>
                </a:lnTo>
                <a:lnTo>
                  <a:pt x="7" y="4560956"/>
                </a:lnTo>
                <a:lnTo>
                  <a:pt x="7" y="4410686"/>
                </a:lnTo>
                <a:cubicBezTo>
                  <a:pt x="5" y="4410685"/>
                  <a:pt x="3" y="4410683"/>
                  <a:pt x="1" y="4410682"/>
                </a:cubicBezTo>
                <a:lnTo>
                  <a:pt x="1" y="4107904"/>
                </a:lnTo>
                <a:lnTo>
                  <a:pt x="2" y="4107904"/>
                </a:lnTo>
                <a:lnTo>
                  <a:pt x="2" y="3879688"/>
                </a:lnTo>
                <a:lnTo>
                  <a:pt x="2" y="3651471"/>
                </a:lnTo>
                <a:lnTo>
                  <a:pt x="3" y="3651471"/>
                </a:lnTo>
                <a:lnTo>
                  <a:pt x="3" y="3423254"/>
                </a:lnTo>
                <a:lnTo>
                  <a:pt x="3" y="3195037"/>
                </a:lnTo>
                <a:lnTo>
                  <a:pt x="4" y="3195037"/>
                </a:lnTo>
                <a:lnTo>
                  <a:pt x="4" y="2966820"/>
                </a:lnTo>
                <a:lnTo>
                  <a:pt x="4" y="2738603"/>
                </a:lnTo>
                <a:lnTo>
                  <a:pt x="5" y="2738603"/>
                </a:lnTo>
                <a:lnTo>
                  <a:pt x="5" y="2510386"/>
                </a:lnTo>
                <a:lnTo>
                  <a:pt x="5" y="2282169"/>
                </a:lnTo>
                <a:lnTo>
                  <a:pt x="6" y="2282169"/>
                </a:lnTo>
                <a:lnTo>
                  <a:pt x="6" y="2053952"/>
                </a:lnTo>
                <a:lnTo>
                  <a:pt x="6" y="1825735"/>
                </a:lnTo>
                <a:lnTo>
                  <a:pt x="7" y="1825735"/>
                </a:lnTo>
                <a:lnTo>
                  <a:pt x="7" y="1597518"/>
                </a:lnTo>
                <a:lnTo>
                  <a:pt x="7" y="1369301"/>
                </a:lnTo>
                <a:lnTo>
                  <a:pt x="8" y="1369301"/>
                </a:lnTo>
                <a:lnTo>
                  <a:pt x="8" y="1141084"/>
                </a:lnTo>
                <a:lnTo>
                  <a:pt x="8" y="912867"/>
                </a:lnTo>
                <a:lnTo>
                  <a:pt x="9" y="912867"/>
                </a:lnTo>
                <a:lnTo>
                  <a:pt x="9" y="684651"/>
                </a:lnTo>
                <a:lnTo>
                  <a:pt x="9" y="456434"/>
                </a:lnTo>
                <a:lnTo>
                  <a:pt x="10" y="456434"/>
                </a:lnTo>
                <a:lnTo>
                  <a:pt x="10" y="228217"/>
                </a:lnTo>
                <a:lnTo>
                  <a:pt x="10" y="0"/>
                </a:lnTo>
                <a:lnTo>
                  <a:pt x="124025"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p>
        </p:txBody>
      </p:sp>
      <p:pic>
        <p:nvPicPr>
          <p:cNvPr id="6" name="图片 5"/>
          <p:cNvPicPr>
            <a:picLocks noChangeAspect="1"/>
          </p:cNvPicPr>
          <p:nvPr userDrawn="1"/>
        </p:nvPicPr>
        <p:blipFill>
          <a:blip r:embed="rId3">
            <a:clrChange>
              <a:clrFrom>
                <a:srgbClr val="FAEDE9"/>
              </a:clrFrom>
              <a:clrTo>
                <a:srgbClr val="FAEDE9">
                  <a:alpha val="0"/>
                </a:srgbClr>
              </a:clrTo>
            </a:clrChange>
            <a:extLst>
              <a:ext uri="{BEBA8EAE-BF5A-486C-A8C5-ECC9F3942E4B}">
                <a14:imgProps xmlns:a14="http://schemas.microsoft.com/office/drawing/2010/main">
                  <a14:imgLayer r:embed="rId4">
                    <a14:imgEffect>
                      <a14:backgroundRemoval t="0" b="100000" l="0" r="100000">
                        <a14:foregroundMark x1="3204" y1="32231" x2="3204" y2="32231"/>
                        <a14:foregroundMark x1="7673" y1="57851" x2="7673" y2="57851"/>
                        <a14:foregroundMark x1="7673" y1="57851" x2="7673" y2="57851"/>
                        <a14:foregroundMark x1="6071" y1="9091" x2="6071" y2="9091"/>
                        <a14:foregroundMark x1="6071" y1="9091" x2="6071" y2="9091"/>
                        <a14:foregroundMark x1="1012" y1="78512" x2="1012" y2="78512"/>
                        <a14:foregroundMark x1="1012" y1="78512" x2="1012" y2="78512"/>
                        <a14:foregroundMark x1="9022" y1="71901" x2="9022" y2="71901"/>
                        <a14:foregroundMark x1="9022" y1="71901" x2="9022" y2="71901"/>
                        <a14:foregroundMark x1="9528" y1="73554" x2="9528" y2="73554"/>
                        <a14:foregroundMark x1="9528" y1="73554" x2="9528" y2="73554"/>
                        <a14:foregroundMark x1="3288" y1="88430" x2="3288" y2="88430"/>
                        <a14:foregroundMark x1="3288" y1="88430" x2="3288" y2="88430"/>
                        <a14:foregroundMark x1="6155" y1="87603" x2="6155" y2="87603"/>
                        <a14:foregroundMark x1="5987" y1="86777" x2="5987" y2="86777"/>
                        <a14:foregroundMark x1="5565" y1="86777" x2="5565" y2="86777"/>
                        <a14:foregroundMark x1="8179" y1="85950" x2="8179" y2="85950"/>
                        <a14:foregroundMark x1="8179" y1="85950" x2="8179" y2="85950"/>
                        <a14:foregroundMark x1="2867" y1="86777" x2="2867" y2="86777"/>
                        <a14:foregroundMark x1="89882" y1="40496" x2="89882" y2="40496"/>
                        <a14:foregroundMark x1="97133" y1="42149" x2="97133" y2="42149"/>
                        <a14:foregroundMark x1="97133" y1="42149" x2="97133" y2="42149"/>
                        <a14:foregroundMark x1="99073" y1="26446" x2="99073" y2="26446"/>
                        <a14:foregroundMark x1="99073" y1="26446" x2="99073" y2="26446"/>
                        <a14:foregroundMark x1="99663" y1="9091" x2="99663" y2="9091"/>
                        <a14:foregroundMark x1="99663" y1="9091" x2="99663" y2="9091"/>
                        <a14:foregroundMark x1="94098" y1="22314" x2="94098" y2="22314"/>
                        <a14:foregroundMark x1="94098" y1="22314" x2="94098" y2="22314"/>
                        <a14:foregroundMark x1="89966" y1="71901" x2="89966" y2="71901"/>
                        <a14:foregroundMark x1="89882" y1="57851" x2="89882" y2="57851"/>
                        <a14:foregroundMark x1="89882" y1="57851" x2="89882" y2="57851"/>
                        <a14:foregroundMark x1="87690" y1="40496" x2="87690" y2="40496"/>
                        <a14:foregroundMark x1="87690" y1="40496" x2="87690" y2="40496"/>
                        <a14:foregroundMark x1="86172" y1="11570" x2="86172" y2="11570"/>
                        <a14:foregroundMark x1="93592" y1="19008" x2="93592" y2="19008"/>
                        <a14:foregroundMark x1="93592" y1="19008" x2="93592" y2="19008"/>
                        <a14:foregroundMark x1="98735" y1="45455" x2="98735" y2="45455"/>
                        <a14:foregroundMark x1="98735" y1="45455" x2="98735" y2="45455"/>
                      </a14:backgroundRemoval>
                    </a14:imgEffect>
                  </a14:imgLayer>
                </a14:imgProps>
              </a:ext>
            </a:extLst>
          </a:blip>
          <a:stretch>
            <a:fillRect/>
          </a:stretch>
        </p:blipFill>
        <p:spPr>
          <a:xfrm>
            <a:off x="0" y="0"/>
            <a:ext cx="9144000" cy="864394"/>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2F2F2"/>
        </a:solidFill>
        <a:effectLst/>
      </p:bgPr>
    </p:bg>
    <p:spTree>
      <p:nvGrpSpPr>
        <p:cNvPr id="1" name=""/>
        <p:cNvGrpSpPr/>
        <p:nvPr/>
      </p:nvGrpSpPr>
      <p:grpSpPr>
        <a:xfrm>
          <a:off x="0" y="0"/>
          <a:ext cx="0" cy="0"/>
          <a:chOff x="0" y="0"/>
          <a:chExt cx="0" cy="0"/>
        </a:xfrm>
      </p:grpSpPr>
      <p:sp>
        <p:nvSpPr>
          <p:cNvPr id="2" name="矩形 1"/>
          <p:cNvSpPr/>
          <p:nvPr userDrawn="1"/>
        </p:nvSpPr>
        <p:spPr>
          <a:xfrm>
            <a:off x="8137525" y="4786313"/>
            <a:ext cx="819150" cy="277812"/>
          </a:xfrm>
          <a:prstGeom prst="rect">
            <a:avLst/>
          </a:prstGeom>
        </p:spPr>
        <p:txBody>
          <a:bodyPr lIns="68580" tIns="34290" rIns="68580" bIns="34290"/>
          <a:lstStyle/>
          <a:p>
            <a:pPr algn="ctr" fontAlgn="auto">
              <a:spcBef>
                <a:spcPts val="0"/>
              </a:spcBef>
              <a:spcAft>
                <a:spcPts val="0"/>
              </a:spcAft>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第 </a:t>
            </a:r>
            <a:fld id="{A71E5784-E4B3-4700-A7FD-FA5C0828FCA1}" type="slidenum">
              <a:rPr lang="zh-CN" altLang="en-US" sz="1200" dirty="0">
                <a:solidFill>
                  <a:schemeClr val="tx1">
                    <a:lumMod val="65000"/>
                    <a:lumOff val="35000"/>
                  </a:schemeClr>
                </a:solidFill>
                <a:latin typeface="+mn-lt"/>
                <a:ea typeface="+mn-ea"/>
              </a:rPr>
            </a:fld>
            <a:r>
              <a:rPr lang="zh-CN" altLang="en-US" sz="1200" dirty="0">
                <a:solidFill>
                  <a:schemeClr val="tx1">
                    <a:lumMod val="65000"/>
                    <a:lumOff val="35000"/>
                  </a:schemeClr>
                </a:solidFill>
                <a:latin typeface="+mn-lt"/>
                <a:ea typeface="+mn-ea"/>
              </a:rPr>
              <a:t>  </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页</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tretch>
            <a:fillRect/>
          </a:stretch>
        </p:blipFill>
        <p:spPr>
          <a:xfrm>
            <a:off x="4763" y="3572"/>
            <a:ext cx="9139238" cy="5139928"/>
          </a:xfrm>
          <a:prstGeom prst="rect">
            <a:avLst/>
          </a:prstGeom>
          <a:noFill/>
          <a:ln w="9525">
            <a:noFill/>
          </a:ln>
        </p:spPr>
      </p:pic>
      <p:pic>
        <p:nvPicPr>
          <p:cNvPr id="8" name="图片 7"/>
          <p:cNvPicPr>
            <a:picLocks noChangeAspect="1"/>
          </p:cNvPicPr>
          <p:nvPr/>
        </p:nvPicPr>
        <p:blipFill>
          <a:blip r:embed="rId3"/>
          <a:stretch>
            <a:fillRect/>
          </a:stretch>
        </p:blipFill>
        <p:spPr>
          <a:xfrm>
            <a:off x="532210" y="195263"/>
            <a:ext cx="600075" cy="578644"/>
          </a:xfrm>
          <a:prstGeom prst="rect">
            <a:avLst/>
          </a:prstGeom>
          <a:effectLst>
            <a:outerShdw blurRad="76200" dir="18900000" sy="23000" kx="-1200000" algn="bl" rotWithShape="0">
              <a:prstClr val="black">
                <a:alpha val="20000"/>
              </a:prstClr>
            </a:outerShdw>
          </a:effectLst>
        </p:spPr>
      </p:pic>
      <p:sp>
        <p:nvSpPr>
          <p:cNvPr id="2" name="日期占位符 1"/>
          <p:cNvSpPr>
            <a:spLocks noGrp="1"/>
          </p:cNvSpPr>
          <p:nvPr>
            <p:ph type="dt" sz="half" idx="10"/>
          </p:nvPr>
        </p:nvSpPr>
        <p:spPr>
          <a:xfrm>
            <a:off x="457200" y="4767263"/>
            <a:ext cx="2133600" cy="273844"/>
          </a:xfrm>
          <a:prstGeom prst="rect">
            <a:avLst/>
          </a:prstGeom>
        </p:spPr>
        <p:txBody>
          <a:bodyPr vert="horz" lIns="91440" tIns="45720" rIns="91440" bIns="45720" rtlCol="0" anchor="ctr"/>
          <a:p>
            <a:pPr marL="0" marR="0" lvl="0" indent="0" algn="l" defTabSz="1218565" rtl="0" eaLnBrk="1" fontAlgn="auto" latinLnBrk="0" hangingPunct="1">
              <a:lnSpc>
                <a:spcPct val="100000"/>
              </a:lnSpc>
              <a:spcBef>
                <a:spcPts val="0"/>
              </a:spcBef>
              <a:spcAft>
                <a:spcPts val="0"/>
              </a:spcAft>
              <a:buClrTx/>
              <a:buSzTx/>
              <a:buFontTx/>
              <a:buNone/>
              <a:defRPr/>
            </a:pPr>
            <a:fld id="{DCD0DAA1-B478-4BD0-B600-751D804BD387}" type="datetimeFigureOut">
              <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3124200" y="4767263"/>
            <a:ext cx="2895600" cy="273844"/>
          </a:xfrm>
          <a:prstGeom prst="rect">
            <a:avLst/>
          </a:prstGeom>
        </p:spPr>
        <p:txBody>
          <a:bodyPr vert="horz" lIns="91440" tIns="45720" rIns="91440" bIns="45720" rtlCol="0" anchor="ctr"/>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vert="horz" lIns="91440" tIns="45720" rIns="91440" bIns="45720" rtlCol="0" anchor="ctr"/>
          <a:p>
            <a:pPr lvl="0" eaLnBrk="1" fontAlgn="base" hangingPunct="1">
              <a:buNone/>
            </a:pPr>
            <a:fld id="{9A0DB2DC-4C9A-4742-B13C-FB6460FD3503}" type="slidenum">
              <a:rPr lang="zh-CN" altLang="en-US" strike="noStrike" noProof="1" dirty="0">
                <a:latin typeface="Calibri" panose="020F0502020204030204" pitchFamily="34" charset="0"/>
                <a:ea typeface="微软雅黑" panose="020B0503020204020204" pitchFamily="34" charset="-122"/>
                <a:cs typeface="+mn-cs"/>
              </a:rPr>
            </a:fld>
            <a:endParaRPr lang="zh-CN" altLang="en-US" strike="noStrike" noProof="1" dirty="0"/>
          </a:p>
        </p:txBody>
      </p:sp>
    </p:spTree>
  </p:cSld>
  <p:clrMapOvr>
    <a:masterClrMapping/>
  </p:clrMapOvr>
  <p:transition spd="slow" advTm="2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bg>
      <p:bgPr>
        <a:no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rgbClr val="DD1C3E"/>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424A53"/>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rgbClr val="5B697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rgbClr val="707B8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pPr>
              <a:defRPr/>
            </a:pPr>
            <a:fld id="{862DB935-E8DE-4F41-969E-7A83F3A56681}" type="slidenum">
              <a:rPr lang="zh-CN" altLang="en-US" smtClean="0"/>
            </a:fld>
            <a:endParaRPr lang="en-US" altLang="zh-CN"/>
          </a:p>
        </p:txBody>
      </p:sp>
    </p:spTree>
  </p:cSld>
  <p:clrMapOvr>
    <a:masterClrMapping/>
  </p:clrMapOvr>
  <p:transition spd="med">
    <p:push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7747000" y="4897438"/>
            <a:ext cx="776288" cy="246062"/>
          </a:xfrm>
          <a:prstGeom prst="rect">
            <a:avLst/>
          </a:prstGeom>
        </p:spPr>
        <p:txBody>
          <a:bodyPr>
            <a:spAutoFit/>
          </a:bodyPr>
          <a:lstStyle/>
          <a:p>
            <a:pPr defTabSz="914400" fontAlgn="auto">
              <a:spcBef>
                <a:spcPts val="0"/>
              </a:spcBef>
              <a:spcAft>
                <a:spcPts val="0"/>
              </a:spcAft>
              <a:defRPr/>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defTabSz="914400" fontAlgn="auto">
              <a:spcBef>
                <a:spcPts val="0"/>
              </a:spcBef>
              <a:spcAft>
                <a:spcPts val="0"/>
              </a:spcAft>
              <a:defRPr/>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Tree>
  </p:cSld>
  <p:clrMapOvr>
    <a:masterClrMapping/>
  </p:clrMapOvr>
  <p:transition spd="med"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2" name="矩形 1"/>
          <p:cNvSpPr/>
          <p:nvPr userDrawn="1"/>
        </p:nvSpPr>
        <p:spPr>
          <a:xfrm>
            <a:off x="0" y="0"/>
            <a:ext cx="9144000" cy="485775"/>
          </a:xfrm>
          <a:prstGeom prst="rect">
            <a:avLst/>
          </a:prstGeom>
          <a:gradFill>
            <a:gsLst>
              <a:gs pos="25000">
                <a:schemeClr val="accent1"/>
              </a:gs>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prstClr val="white"/>
              </a:solidFill>
            </a:endParaRPr>
          </a:p>
        </p:txBody>
      </p:sp>
      <p:pic>
        <p:nvPicPr>
          <p:cNvPr id="3" name="Picture 2" descr="http://www.hunansafety.gov.cn/images/ajj_logo.png">
            <a:hlinkClick r:id="rId2" tooltip="返回首页"/>
          </p:cNvPr>
          <p:cNvPicPr>
            <a:picLocks noChangeAspect="1" noChangeArrowheads="1"/>
          </p:cNvPicPr>
          <p:nvPr userDrawn="1"/>
        </p:nvPicPr>
        <p:blipFill rotWithShape="1">
          <a:blip r:embed="rId3"/>
          <a:srcRect r="82866"/>
          <a:stretch>
            <a:fillRect/>
          </a:stretch>
        </p:blipFill>
        <p:spPr bwMode="auto">
          <a:xfrm>
            <a:off x="107950" y="0"/>
            <a:ext cx="654050" cy="485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85038" y="0"/>
            <a:ext cx="1858962" cy="50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80000"/>
                  </a:outerShdw>
                </a:effectLst>
              </a14:hiddenEffects>
            </a:ext>
          </a:extLst>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descr="D:\办法解读\背景.jpg背景"/>
          <p:cNvPicPr>
            <a:picLocks noChangeAspect="1" noChangeArrowheads="1"/>
          </p:cNvPicPr>
          <p:nvPr userDrawn="1"/>
        </p:nvPicPr>
        <p:blipFill>
          <a:blip r:embed="rId2" cstate="print"/>
          <a:srcRect/>
          <a:stretch>
            <a:fillRect/>
          </a:stretch>
        </p:blipFill>
        <p:spPr bwMode="auto">
          <a:xfrm>
            <a:off x="0" y="0"/>
            <a:ext cx="68582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0" y="0"/>
            <a:ext cx="9144318"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zh-CN" altLang="en-US" sz="1350">
              <a:solidFill>
                <a:prstClr val="white"/>
              </a:solidFill>
            </a:endParaRPr>
          </a:p>
        </p:txBody>
      </p:sp>
      <p:sp>
        <p:nvSpPr>
          <p:cNvPr id="4" name="日期占位符 1"/>
          <p:cNvSpPr>
            <a:spLocks noGrp="1"/>
          </p:cNvSpPr>
          <p:nvPr>
            <p:ph type="dt" sz="half" idx="10"/>
          </p:nvPr>
        </p:nvSpPr>
        <p:spPr>
          <a:xfrm>
            <a:off x="628671" y="4767332"/>
            <a:ext cx="2057472" cy="273844"/>
          </a:xfrm>
        </p:spPr>
        <p:txBody>
          <a:bodyPr/>
          <a:lstStyle>
            <a:lvl1pPr>
              <a:defRPr/>
            </a:lvl1pPr>
          </a:lstStyle>
          <a:p>
            <a:pPr>
              <a:defRPr/>
            </a:pPr>
            <a:endParaRPr lang="zh-CN" altLang="en-US">
              <a:solidFill>
                <a:prstClr val="black">
                  <a:tint val="75000"/>
                </a:prstClr>
              </a:solidFill>
            </a:endParaRPr>
          </a:p>
        </p:txBody>
      </p:sp>
      <p:sp>
        <p:nvSpPr>
          <p:cNvPr id="5" name="页脚占位符 2"/>
          <p:cNvSpPr>
            <a:spLocks noGrp="1"/>
          </p:cNvSpPr>
          <p:nvPr>
            <p:ph type="ftr" sz="quarter" idx="11"/>
          </p:nvPr>
        </p:nvSpPr>
        <p:spPr>
          <a:xfrm>
            <a:off x="3029056" y="4767332"/>
            <a:ext cx="3086208" cy="273844"/>
          </a:xfrm>
        </p:spPr>
        <p:txBody>
          <a:bodyPr/>
          <a:lstStyle>
            <a:lvl1pPr>
              <a:defRPr/>
            </a:lvl1pPr>
          </a:lstStyle>
          <a:p>
            <a:pPr>
              <a:defRPr/>
            </a:pPr>
            <a:endParaRPr lang="zh-CN" altLang="en-US">
              <a:solidFill>
                <a:prstClr val="black">
                  <a:tint val="75000"/>
                </a:prstClr>
              </a:solidFill>
            </a:endParaRPr>
          </a:p>
        </p:txBody>
      </p:sp>
      <p:sp>
        <p:nvSpPr>
          <p:cNvPr id="6" name="灯片编号占位符 3"/>
          <p:cNvSpPr>
            <a:spLocks noGrp="1"/>
          </p:cNvSpPr>
          <p:nvPr>
            <p:ph type="sldNum" sz="quarter" idx="12"/>
          </p:nvPr>
        </p:nvSpPr>
        <p:spPr>
          <a:xfrm>
            <a:off x="6458175" y="4767332"/>
            <a:ext cx="2057472" cy="273844"/>
          </a:xfrm>
        </p:spPr>
        <p:txBody>
          <a:bodyPr/>
          <a:lstStyle>
            <a:lvl1pPr>
              <a:defRPr/>
            </a:lvl1pPr>
          </a:lstStyle>
          <a:p>
            <a:pPr>
              <a:defRPr/>
            </a:pPr>
            <a:fld id="{77AAA604-F8FE-4DAC-B397-E6B33E194F80}" type="slidenum">
              <a:rPr lang="zh-CN"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descr="D:\办法解读\背景.jpg背景"/>
          <p:cNvPicPr>
            <a:picLocks noChangeAspect="1" noChangeArrowheads="1"/>
          </p:cNvPicPr>
          <p:nvPr userDrawn="1"/>
        </p:nvPicPr>
        <p:blipFill>
          <a:blip r:embed="rId2" cstate="print"/>
          <a:srcRect/>
          <a:stretch>
            <a:fillRect/>
          </a:stretch>
        </p:blipFill>
        <p:spPr bwMode="auto">
          <a:xfrm>
            <a:off x="1143040" y="0"/>
            <a:ext cx="68582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0" y="0"/>
            <a:ext cx="9144318"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zh-CN" altLang="en-US" sz="1350">
              <a:solidFill>
                <a:prstClr val="white"/>
              </a:solidFill>
            </a:endParaRPr>
          </a:p>
        </p:txBody>
      </p:sp>
      <p:sp>
        <p:nvSpPr>
          <p:cNvPr id="4" name="日期占位符 1"/>
          <p:cNvSpPr>
            <a:spLocks noGrp="1"/>
          </p:cNvSpPr>
          <p:nvPr>
            <p:ph type="dt" sz="half" idx="10"/>
          </p:nvPr>
        </p:nvSpPr>
        <p:spPr>
          <a:xfrm>
            <a:off x="628671" y="4767332"/>
            <a:ext cx="2057472" cy="273844"/>
          </a:xfrm>
        </p:spPr>
        <p:txBody>
          <a:bodyPr/>
          <a:lstStyle>
            <a:lvl1pPr>
              <a:defRPr/>
            </a:lvl1pPr>
          </a:lstStyle>
          <a:p>
            <a:pPr>
              <a:defRPr/>
            </a:pPr>
            <a:endParaRPr lang="zh-CN" altLang="en-US">
              <a:solidFill>
                <a:prstClr val="black">
                  <a:tint val="75000"/>
                </a:prstClr>
              </a:solidFill>
            </a:endParaRPr>
          </a:p>
        </p:txBody>
      </p:sp>
      <p:sp>
        <p:nvSpPr>
          <p:cNvPr id="5" name="页脚占位符 2"/>
          <p:cNvSpPr>
            <a:spLocks noGrp="1"/>
          </p:cNvSpPr>
          <p:nvPr>
            <p:ph type="ftr" sz="quarter" idx="11"/>
          </p:nvPr>
        </p:nvSpPr>
        <p:spPr>
          <a:xfrm>
            <a:off x="3029056" y="4767332"/>
            <a:ext cx="3086208" cy="273844"/>
          </a:xfrm>
        </p:spPr>
        <p:txBody>
          <a:bodyPr/>
          <a:lstStyle>
            <a:lvl1pPr>
              <a:defRPr/>
            </a:lvl1pPr>
          </a:lstStyle>
          <a:p>
            <a:pPr>
              <a:defRPr/>
            </a:pPr>
            <a:endParaRPr lang="zh-CN" altLang="en-US">
              <a:solidFill>
                <a:prstClr val="black">
                  <a:tint val="75000"/>
                </a:prstClr>
              </a:solidFill>
            </a:endParaRPr>
          </a:p>
        </p:txBody>
      </p:sp>
      <p:sp>
        <p:nvSpPr>
          <p:cNvPr id="6" name="灯片编号占位符 3"/>
          <p:cNvSpPr>
            <a:spLocks noGrp="1"/>
          </p:cNvSpPr>
          <p:nvPr>
            <p:ph type="sldNum" sz="quarter" idx="12"/>
          </p:nvPr>
        </p:nvSpPr>
        <p:spPr>
          <a:xfrm>
            <a:off x="6458175" y="4767332"/>
            <a:ext cx="2057472" cy="273844"/>
          </a:xfrm>
        </p:spPr>
        <p:txBody>
          <a:bodyPr/>
          <a:lstStyle>
            <a:lvl1pPr>
              <a:defRPr/>
            </a:lvl1pPr>
          </a:lstStyle>
          <a:p>
            <a:pPr>
              <a:defRPr/>
            </a:pPr>
            <a:fld id="{9238E395-9919-4933-82EA-1195ECB70630}" type="slidenum">
              <a:rPr lang="zh-CN"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5"/>
            <a:ext cx="2926080" cy="257175"/>
          </a:xfrm>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a:xfrm>
            <a:off x="457200" y="4783455"/>
            <a:ext cx="2103120" cy="257175"/>
          </a:xfrm>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a:xfrm>
            <a:off x="6583680" y="4783455"/>
            <a:ext cx="2103120" cy="257175"/>
          </a:xfrm>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050" name="图片 6"/>
          <p:cNvPicPr>
            <a:picLocks noChangeAspect="1"/>
          </p:cNvPicPr>
          <p:nvPr userDrawn="1"/>
        </p:nvPicPr>
        <p:blipFill>
          <a:blip r:embed="rId2"/>
          <a:stretch>
            <a:fillRect/>
          </a:stretch>
        </p:blipFill>
        <p:spPr>
          <a:xfrm>
            <a:off x="4763" y="3572"/>
            <a:ext cx="9139238" cy="5139928"/>
          </a:xfrm>
          <a:prstGeom prst="rect">
            <a:avLst/>
          </a:prstGeom>
          <a:noFill/>
          <a:ln w="9525">
            <a:noFill/>
          </a:ln>
        </p:spPr>
      </p:pic>
      <p:pic>
        <p:nvPicPr>
          <p:cNvPr id="8" name="图片 7"/>
          <p:cNvPicPr>
            <a:picLocks noChangeAspect="1"/>
          </p:cNvPicPr>
          <p:nvPr/>
        </p:nvPicPr>
        <p:blipFill>
          <a:blip r:embed="rId3"/>
          <a:stretch>
            <a:fillRect/>
          </a:stretch>
        </p:blipFill>
        <p:spPr>
          <a:xfrm>
            <a:off x="532210" y="195263"/>
            <a:ext cx="600075" cy="578644"/>
          </a:xfrm>
          <a:prstGeom prst="rect">
            <a:avLst/>
          </a:prstGeom>
          <a:effectLst>
            <a:outerShdw blurRad="76200" dir="18900000" sy="23000" kx="-1200000" algn="bl" rotWithShape="0">
              <a:prstClr val="black">
                <a:alpha val="20000"/>
              </a:prstClr>
            </a:outerShdw>
          </a:effectLst>
        </p:spPr>
      </p:pic>
      <p:sp>
        <p:nvSpPr>
          <p:cNvPr id="2" name="日期占位符 1"/>
          <p:cNvSpPr>
            <a:spLocks noGrp="1"/>
          </p:cNvSpPr>
          <p:nvPr>
            <p:ph type="dt" sz="half" idx="10"/>
          </p:nvPr>
        </p:nvSpPr>
        <p:spPr>
          <a:xfrm>
            <a:off x="457200" y="4767263"/>
            <a:ext cx="2133600" cy="273844"/>
          </a:xfrm>
          <a:prstGeom prst="rect">
            <a:avLst/>
          </a:prstGeom>
        </p:spPr>
        <p:txBody>
          <a:bodyPr vert="horz" lIns="91440" tIns="45720" rIns="91440" bIns="45720" rtlCol="0" anchor="ctr"/>
          <a:p>
            <a:pPr marL="0" marR="0" lvl="0" indent="0" algn="l" defTabSz="1218565" rtl="0" eaLnBrk="1" fontAlgn="auto" latinLnBrk="0" hangingPunct="1">
              <a:lnSpc>
                <a:spcPct val="100000"/>
              </a:lnSpc>
              <a:spcBef>
                <a:spcPts val="0"/>
              </a:spcBef>
              <a:spcAft>
                <a:spcPts val="0"/>
              </a:spcAft>
              <a:buClrTx/>
              <a:buSzTx/>
              <a:buFontTx/>
              <a:buNone/>
              <a:defRPr/>
            </a:pPr>
            <a:fld id="{DCD0DAA1-B478-4BD0-B600-751D804BD387}" type="datetimeFigureOut">
              <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3124200" y="4767263"/>
            <a:ext cx="2895600" cy="273844"/>
          </a:xfrm>
          <a:prstGeom prst="rect">
            <a:avLst/>
          </a:prstGeom>
        </p:spPr>
        <p:txBody>
          <a:bodyPr vert="horz" lIns="91440" tIns="45720" rIns="91440" bIns="45720" rtlCol="0" anchor="ctr"/>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6553200" y="4767263"/>
            <a:ext cx="2133600" cy="273844"/>
          </a:xfrm>
          <a:prstGeom prst="rect">
            <a:avLst/>
          </a:prstGeom>
        </p:spPr>
        <p:txBody>
          <a:bodyPr vert="horz" lIns="91440" tIns="45720" rIns="91440" bIns="45720" rtlCol="0" anchor="ctr"/>
          <a:p>
            <a:pPr lvl="0" eaLnBrk="1" fontAlgn="base" hangingPunct="1">
              <a:buNone/>
            </a:pPr>
            <a:fld id="{9A0DB2DC-4C9A-4742-B13C-FB6460FD3503}" type="slidenum">
              <a:rPr lang="zh-CN" altLang="en-US" strike="noStrike" noProof="1" dirty="0">
                <a:latin typeface="Calibri" panose="020F0502020204030204" pitchFamily="34" charset="0"/>
                <a:ea typeface="微软雅黑" panose="020B0503020204020204" pitchFamily="34" charset="-122"/>
                <a:cs typeface="+mn-cs"/>
              </a:rPr>
            </a:fld>
            <a:endParaRPr lang="zh-CN" altLang="en-US" strike="noStrike" noProof="1" dirty="0"/>
          </a:p>
        </p:txBody>
      </p:sp>
    </p:spTree>
  </p:cSld>
  <p:clrMapOvr>
    <a:masterClrMapping/>
  </p:clrMapOvr>
  <p:transition spd="slow" advTm="2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bwMode="auto">
          <a:xfrm>
            <a:off x="683592" y="-7924"/>
            <a:ext cx="5091933"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Tree>
  </p:cSld>
  <p:clrMapOvr>
    <a:masterClrMapping/>
  </p:clrMapOvr>
  <p:transition spd="med">
    <p:random/>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16" y="1200150"/>
            <a:ext cx="8229887"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wip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83592" y="-7924"/>
            <a:ext cx="5091933" cy="540544"/>
          </a:xfrm>
          <a:prstGeom prst="rect">
            <a:avLst/>
          </a:prstGeom>
        </p:spPr>
        <p:txBody>
          <a:bodyPr/>
          <a:lstStyle/>
          <a:p>
            <a:r>
              <a:rPr lang="zh-CN" altLang="en-US" smtClean="0"/>
              <a:t>单击此处编辑母版标题样式</a:t>
            </a:r>
            <a:endParaRPr lang="zh-CN" altLang="en-US"/>
          </a:p>
        </p:txBody>
      </p:sp>
    </p:spTree>
  </p:cSld>
  <p:clrMapOvr>
    <a:masterClrMapping/>
  </p:clrMapOvr>
  <p:transition spd="med">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p:transition spd="med"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6978" y="4684259"/>
            <a:ext cx="2134151" cy="357044"/>
          </a:xfrm>
          <a:prstGeom prst="rect">
            <a:avLst/>
          </a:prstGeom>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xfrm>
            <a:off x="3124269" y="4684259"/>
            <a:ext cx="2895779" cy="357044"/>
          </a:xfrm>
          <a:prstGeom prst="rect">
            <a:avLst/>
          </a:prstGeom>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xfrm>
            <a:off x="6553190" y="4684259"/>
            <a:ext cx="2134151" cy="357044"/>
          </a:xfrm>
          <a:prstGeom prst="rect">
            <a:avLst/>
          </a:prstGeom>
        </p:spPr>
        <p:txBody>
          <a:bodyPr/>
          <a:lstStyle>
            <a:lvl1pPr>
              <a:defRPr/>
            </a:lvl1pPr>
          </a:lstStyle>
          <a:p>
            <a:pPr>
              <a:defRPr/>
            </a:pPr>
            <a:fld id="{FC519DF7-4311-49BD-AE6D-DA591F18D931}" type="slidenum">
              <a:rPr lang="en-US" altLang="zh-CN"/>
            </a:fld>
            <a:endParaRPr lang="en-US" altLang="zh-CN"/>
          </a:p>
        </p:txBody>
      </p:sp>
    </p:spTree>
  </p:cSld>
  <p:clrMapOvr>
    <a:masterClrMapping/>
  </p:clrMapOvr>
  <p:transition spd="med">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10" name="Line 33"/>
          <p:cNvSpPr>
            <a:spLocks noChangeShapeType="1"/>
          </p:cNvSpPr>
          <p:nvPr/>
        </p:nvSpPr>
        <p:spPr bwMode="auto">
          <a:xfrm flipH="1">
            <a:off x="2" y="573881"/>
            <a:ext cx="250833" cy="0"/>
          </a:xfrm>
          <a:prstGeom prst="line">
            <a:avLst/>
          </a:prstGeom>
          <a:noFill/>
          <a:ln w="38100">
            <a:solidFill>
              <a:schemeClr val="bg1"/>
            </a:solidFill>
            <a:round/>
          </a:ln>
          <a:effectLst/>
        </p:spPr>
        <p:txBody>
          <a:bodyPr lIns="54668" tIns="27333" rIns="54668" bIns="27333"/>
          <a:lstStyle/>
          <a:p>
            <a:pPr>
              <a:lnSpc>
                <a:spcPct val="215000"/>
              </a:lnSpc>
              <a:spcBef>
                <a:spcPct val="20000"/>
              </a:spcBef>
              <a:buClr>
                <a:srgbClr val="FF9900"/>
              </a:buClr>
              <a:buFont typeface="Wingdings" panose="05000000000000000000" pitchFamily="2" charset="2"/>
              <a:buChar char="u"/>
              <a:defRPr/>
            </a:pPr>
            <a:endParaRPr lang="zh-CN" altLang="en-US" sz="1100"/>
          </a:p>
        </p:txBody>
      </p:sp>
      <p:sp>
        <p:nvSpPr>
          <p:cNvPr id="3" name="Title 2"/>
          <p:cNvSpPr>
            <a:spLocks noGrp="1" noChangeArrowheads="1"/>
          </p:cNvSpPr>
          <p:nvPr>
            <p:ph type="title"/>
          </p:nvPr>
        </p:nvSpPr>
        <p:spPr>
          <a:xfrm>
            <a:off x="2808099" y="1014404"/>
            <a:ext cx="3527547" cy="485775"/>
          </a:xfrm>
          <a:prstGeom prst="rect">
            <a:avLst/>
          </a:prstGeom>
        </p:spPr>
        <p:txBody>
          <a:bodyPr/>
          <a:lstStyle>
            <a:lvl1pPr>
              <a:defRPr sz="2080">
                <a:solidFill>
                  <a:srgbClr val="FCB040"/>
                </a:solidFill>
                <a:latin typeface="华文细黑" panose="02010600040101010101" pitchFamily="2" charset="-122"/>
                <a:ea typeface="华文细黑" panose="02010600040101010101" pitchFamily="2" charset="-122"/>
              </a:defRPr>
            </a:lvl1pPr>
          </a:lstStyle>
          <a:p>
            <a:r>
              <a:rPr lang="en-US" altLang="zh-CN" smtClean="0"/>
              <a:t>Click to edit Master title style</a:t>
            </a:r>
            <a:endParaRPr lang="zh-CN" altLang="en-US" dirty="0"/>
          </a:p>
        </p:txBody>
      </p:sp>
      <p:sp>
        <p:nvSpPr>
          <p:cNvPr id="8" name="Content Placeholder 7"/>
          <p:cNvSpPr>
            <a:spLocks noGrp="1"/>
          </p:cNvSpPr>
          <p:nvPr>
            <p:ph sz="quarter" idx="10"/>
          </p:nvPr>
        </p:nvSpPr>
        <p:spPr>
          <a:xfrm>
            <a:off x="1044035" y="1660501"/>
            <a:ext cx="7059846" cy="2786497"/>
          </a:xfrm>
          <a:prstGeom prst="rect">
            <a:avLst/>
          </a:prstGeom>
        </p:spPr>
        <p:txBody>
          <a:bodyPr/>
          <a:lstStyle>
            <a:lvl1pPr algn="l">
              <a:lnSpc>
                <a:spcPct val="120000"/>
              </a:lnSpc>
              <a:spcBef>
                <a:spcPts val="150"/>
              </a:spcBef>
              <a:buFont typeface="Wingdings" panose="05000000000000000000" pitchFamily="2" charset="2"/>
              <a:buNone/>
              <a:defRPr sz="1650">
                <a:latin typeface="华文细黑" panose="02010600040101010101" pitchFamily="2" charset="-122"/>
                <a:ea typeface="华文细黑" panose="02010600040101010101" pitchFamily="2" charset="-122"/>
              </a:defRPr>
            </a:lvl1pPr>
          </a:lstStyle>
          <a:p>
            <a:pPr lvl="0"/>
            <a:r>
              <a:rPr lang="en-US" altLang="zh-CN" smtClean="0"/>
              <a:t>Click to edit Master text styles</a:t>
            </a:r>
            <a:endParaRPr lang="en-US" altLang="zh-CN" smtClean="0"/>
          </a:p>
        </p:txBody>
      </p:sp>
      <p:sp>
        <p:nvSpPr>
          <p:cNvPr id="12" name="Footer Placeholder 3"/>
          <p:cNvSpPr>
            <a:spLocks noGrp="1"/>
          </p:cNvSpPr>
          <p:nvPr>
            <p:ph type="ftr" sz="quarter" idx="11"/>
          </p:nvPr>
        </p:nvSpPr>
        <p:spPr>
          <a:xfrm>
            <a:off x="3124310" y="4679157"/>
            <a:ext cx="2895701" cy="250031"/>
          </a:xfrm>
          <a:prstGeom prst="rect">
            <a:avLst/>
          </a:prstGeom>
        </p:spPr>
        <p:txBody>
          <a:bodyPr lIns="89611" tIns="44806" rIns="89611" bIns="44806"/>
          <a:lstStyle>
            <a:lvl1pPr algn="ctr" fontAlgn="auto">
              <a:spcBef>
                <a:spcPts val="0"/>
              </a:spcBef>
              <a:spcAft>
                <a:spcPts val="0"/>
              </a:spcAft>
              <a:defRPr sz="1100" b="0">
                <a:latin typeface="+mn-lt"/>
                <a:ea typeface="+mn-ea"/>
              </a:defRPr>
            </a:lvl1pPr>
          </a:lstStyle>
          <a:p>
            <a:pPr>
              <a:defRPr/>
            </a:pPr>
            <a:fld id="{C7B76BFB-018F-44DC-AC8C-FF438D5F94F4}" type="slidenum">
              <a:rPr lang="en-US" altLang="zh-CN"/>
            </a:fld>
            <a:endParaRPr lang="en-US" altLang="zh-CN" dirty="0"/>
          </a:p>
        </p:txBody>
      </p:sp>
    </p:spTree>
  </p:cSld>
  <p:clrMapOvr>
    <a:masterClrMapping/>
  </p:clrMapOvr>
  <p:transition spd="med">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41" y="841772"/>
            <a:ext cx="6858239" cy="1790700"/>
          </a:xfrm>
          <a:prstGeom prst="rect">
            <a:avLst/>
          </a:prstGeom>
        </p:spPr>
        <p:txBody>
          <a:bodyPr anchor="b"/>
          <a:lstStyle>
            <a:lvl1pPr algn="ctr">
              <a:defRPr sz="253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41" y="2701529"/>
            <a:ext cx="6858239" cy="1241822"/>
          </a:xfrm>
          <a:prstGeom prst="rect">
            <a:avLst/>
          </a:prstGeom>
        </p:spPr>
        <p:txBody>
          <a:bodyPr/>
          <a:lstStyle>
            <a:lvl1pPr marL="0" indent="0" algn="ctr">
              <a:buNone/>
              <a:defRPr sz="1015"/>
            </a:lvl1pPr>
            <a:lvl2pPr marL="193040" indent="0" algn="ctr">
              <a:buNone/>
              <a:defRPr sz="845"/>
            </a:lvl2pPr>
            <a:lvl3pPr marL="386080" indent="0" algn="ctr">
              <a:buNone/>
              <a:defRPr sz="760"/>
            </a:lvl3pPr>
            <a:lvl4pPr marL="578485" indent="0" algn="ctr">
              <a:buNone/>
              <a:defRPr sz="675"/>
            </a:lvl4pPr>
            <a:lvl5pPr marL="771525" indent="0" algn="ctr">
              <a:buNone/>
              <a:defRPr sz="675"/>
            </a:lvl5pPr>
            <a:lvl6pPr marL="964565" indent="0" algn="ctr">
              <a:buNone/>
              <a:defRPr sz="675"/>
            </a:lvl6pPr>
            <a:lvl7pPr marL="1157605" indent="0" algn="ctr">
              <a:buNone/>
              <a:defRPr sz="675"/>
            </a:lvl7pPr>
            <a:lvl8pPr marL="1350010" indent="0" algn="ctr">
              <a:buNone/>
              <a:defRPr sz="675"/>
            </a:lvl8pPr>
            <a:lvl9pPr marL="1543050" indent="0" algn="ctr">
              <a:buNone/>
              <a:defRPr sz="675"/>
            </a:lvl9pPr>
          </a:lstStyle>
          <a:p>
            <a:r>
              <a:rPr lang="zh-CN" altLang="en-US" noProof="1" smtClean="0"/>
              <a:t>单击此处编辑母版副标题样式</a:t>
            </a:r>
            <a:endParaRPr lang="zh-CN" altLang="en-US" noProof="1"/>
          </a:p>
        </p:txBody>
      </p:sp>
      <p:sp>
        <p:nvSpPr>
          <p:cNvPr id="4" name="页脚占位符 2052"/>
          <p:cNvSpPr>
            <a:spLocks noGrp="1"/>
          </p:cNvSpPr>
          <p:nvPr>
            <p:ph type="ftr" sz="quarter" idx="10"/>
          </p:nvPr>
        </p:nvSpPr>
        <p:spPr>
          <a:xfrm>
            <a:off x="3124310" y="4683920"/>
            <a:ext cx="2895701" cy="357188"/>
          </a:xfrm>
          <a:prstGeom prst="rect">
            <a:avLst/>
          </a:prstGeom>
        </p:spPr>
        <p:txBody>
          <a:bodyPr/>
          <a:lstStyle>
            <a:lvl1pPr>
              <a:defRPr>
                <a:solidFill>
                  <a:srgbClr val="000000"/>
                </a:solidFill>
              </a:defRPr>
            </a:lvl1pPr>
          </a:lstStyle>
          <a:p>
            <a:pPr fontAlgn="base">
              <a:spcBef>
                <a:spcPct val="0"/>
              </a:spcBef>
              <a:spcAft>
                <a:spcPct val="0"/>
              </a:spcAft>
              <a:buFont typeface="Arial" panose="020B0604020202020204" pitchFamily="34" charset="0"/>
              <a:buNone/>
              <a:defRPr/>
            </a:pPr>
            <a:endParaRPr lang="zh-CN" altLang="en-US" sz="2575" i="1">
              <a:latin typeface="黑体" panose="02010609060101010101" charset="-122"/>
            </a:endParaRPr>
          </a:p>
        </p:txBody>
      </p:sp>
      <p:sp>
        <p:nvSpPr>
          <p:cNvPr id="5" name="灯片编号占位符 2053"/>
          <p:cNvSpPr>
            <a:spLocks noGrp="1"/>
          </p:cNvSpPr>
          <p:nvPr>
            <p:ph type="sldNum" sz="quarter" idx="11"/>
          </p:nvPr>
        </p:nvSpPr>
        <p:spPr>
          <a:xfrm>
            <a:off x="6553428" y="4683920"/>
            <a:ext cx="2135262" cy="357188"/>
          </a:xfrm>
          <a:prstGeom prst="rect">
            <a:avLst/>
          </a:prstGeom>
        </p:spPr>
        <p:txBody>
          <a:bodyPr/>
          <a:lstStyle>
            <a:lvl1pPr>
              <a:defRPr>
                <a:solidFill>
                  <a:srgbClr val="000000"/>
                </a:solidFill>
              </a:defRPr>
            </a:lvl1pPr>
          </a:lstStyle>
          <a:p>
            <a:pPr fontAlgn="base">
              <a:spcBef>
                <a:spcPct val="0"/>
              </a:spcBef>
              <a:spcAft>
                <a:spcPct val="0"/>
              </a:spcAft>
              <a:buFont typeface="Arial" panose="020B0604020202020204" pitchFamily="34" charset="0"/>
              <a:buNone/>
              <a:defRPr/>
            </a:pPr>
            <a:fld id="{3CA63C11-22D4-4D33-9E99-8E0F44D536B8}" type="slidenum">
              <a:rPr lang="zh-CN" altLang="en-US" sz="2575" i="1">
                <a:latin typeface="黑体" panose="02010609060101010101" charset="-122"/>
              </a:rPr>
            </a:fld>
            <a:endParaRPr lang="zh-CN" altLang="en-US" sz="2575" i="1">
              <a:latin typeface="黑体" panose="02010609060101010101" charset="-122"/>
            </a:endParaRPr>
          </a:p>
        </p:txBody>
      </p:sp>
    </p:spTree>
  </p:cSld>
  <p:clrMapOvr>
    <a:masterClrMapping/>
  </p:clrMapOvr>
  <p:transition spd="med">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69916" y="142875"/>
            <a:ext cx="8207660" cy="59293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68329" y="844154"/>
            <a:ext cx="8207660" cy="388739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灯片编号占位符 5"/>
          <p:cNvSpPr>
            <a:spLocks noGrp="1"/>
          </p:cNvSpPr>
          <p:nvPr>
            <p:ph type="sldNum" sz="quarter" idx="12"/>
          </p:nvPr>
        </p:nvSpPr>
        <p:spPr>
          <a:xfrm>
            <a:off x="468329" y="4893468"/>
            <a:ext cx="1439912" cy="147638"/>
          </a:xfrm>
          <a:prstGeom prst="rect">
            <a:avLst/>
          </a:prstGeom>
        </p:spPr>
        <p:txBody>
          <a:bodyPr/>
          <a:lstStyle/>
          <a:p>
            <a:fld id="{565CE74E-AB26-4998-AD42-012C4C1AD076}" type="slidenum">
              <a:rPr lang="zh-CN" altLang="en-US" smtClean="0">
                <a:solidFill>
                  <a:srgbClr val="000000"/>
                </a:solidFill>
              </a:rPr>
            </a:fld>
            <a:endParaRPr lang="zh-CN" altLang="en-US">
              <a:solidFill>
                <a:srgbClr val="000000"/>
              </a:solidFill>
            </a:endParaRPr>
          </a:p>
        </p:txBody>
      </p:sp>
    </p:spTree>
  </p:cSld>
  <p:clrMapOvr>
    <a:masterClrMapping/>
  </p:clrMapOvr>
  <p:transition spd="med">
    <p:random/>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2729"/>
            <a:ext cx="2133600" cy="342900"/>
          </a:xfrm>
          <a:prstGeom prst="rect">
            <a:avLst/>
          </a:prstGeom>
        </p:spPr>
        <p:txBody>
          <a:bodyPr/>
          <a:lstStyle>
            <a:lvl1pPr>
              <a:defRPr/>
            </a:lvl1pPr>
          </a:lstStyle>
          <a:p>
            <a:pPr rtl="0">
              <a:defRPr/>
            </a:pPr>
            <a:fld id="{D8BA9D2B-CEE5-42A7-84E2-93B166C92245}" type="datetime1">
              <a:rPr lang="zh-CN" altLang="en-US">
                <a:solidFill>
                  <a:srgbClr val="000000"/>
                </a:solidFill>
              </a:rPr>
            </a:fld>
            <a:endParaRPr lang="en-US" altLang="zh-CN">
              <a:solidFill>
                <a:srgbClr val="000000"/>
              </a:solidFill>
              <a:sym typeface="MV Boli" panose="02000500030200090000" charset="0"/>
            </a:endParaRPr>
          </a:p>
        </p:txBody>
      </p:sp>
      <p:sp>
        <p:nvSpPr>
          <p:cNvPr id="3"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rtl="0">
              <a:defRPr/>
            </a:pPr>
            <a:endParaRPr lang="zh-CN" altLang="zh-CN">
              <a:solidFill>
                <a:srgbClr val="000000"/>
              </a:solidFill>
            </a:endParaRPr>
          </a:p>
        </p:txBody>
      </p:sp>
      <p:sp>
        <p:nvSpPr>
          <p:cNvPr id="4" name="Rectangle 6"/>
          <p:cNvSpPr>
            <a:spLocks noGrp="1" noChangeArrowheads="1"/>
          </p:cNvSpPr>
          <p:nvPr>
            <p:ph type="sldNum" sz="quarter" idx="12"/>
          </p:nvPr>
        </p:nvSpPr>
        <p:spPr>
          <a:xfrm>
            <a:off x="6553200" y="4682729"/>
            <a:ext cx="2133600" cy="342900"/>
          </a:xfrm>
          <a:prstGeom prst="rect">
            <a:avLst/>
          </a:prstGeom>
        </p:spPr>
        <p:txBody>
          <a:bodyPr/>
          <a:lstStyle>
            <a:lvl1pPr>
              <a:defRPr/>
            </a:lvl1pPr>
          </a:lstStyle>
          <a:p>
            <a:pPr rtl="0">
              <a:defRPr/>
            </a:pPr>
            <a:fld id="{087DADA2-17A1-41AA-89FD-87E32CA92170}" type="slidenum">
              <a:rPr lang="zh-CN" altLang="en-US">
                <a:solidFill>
                  <a:srgbClr val="000000"/>
                </a:solidFill>
              </a:rPr>
            </a:fld>
            <a:endParaRPr lang="en-US" altLang="zh-CN">
              <a:solidFill>
                <a:srgbClr val="000000"/>
              </a:solidFill>
              <a:sym typeface="MV Boli" panose="02000500030200090000" charset="0"/>
            </a:endParaRPr>
          </a:p>
        </p:txBody>
      </p:sp>
    </p:spTree>
  </p:cSld>
  <p:clrMapOvr>
    <a:masterClrMapping/>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1815" y="964412"/>
            <a:ext cx="8229600" cy="857250"/>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071813" y="4767263"/>
            <a:ext cx="2895600"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0" y="4820842"/>
            <a:ext cx="2135188" cy="275034"/>
          </a:xfrm>
        </p:spPr>
        <p:txBody>
          <a:bodyPr/>
          <a:lstStyle>
            <a:lvl1pPr>
              <a:defRPr/>
            </a:lvl1pPr>
          </a:lstStyle>
          <a:p>
            <a:pPr>
              <a:defRPr/>
            </a:pPr>
            <a:fld id="{743805BA-3CE1-44D3-9643-A3049D7C6468}" type="slidenum">
              <a:rPr lang="zh-CN" altLang="en-US"/>
            </a:fld>
            <a:endParaRPr lang="en-US" altLang="zh-CN"/>
          </a:p>
        </p:txBody>
      </p:sp>
    </p:spTree>
  </p:cSld>
  <p:clrMapOvr>
    <a:masterClrMapping/>
  </p:clrMapOvr>
  <p:transition spd="med">
    <p:push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showMasterSp="0">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457200" y="1200151"/>
            <a:ext cx="4038600" cy="3394472"/>
          </a:xfrm>
          <a:prstGeom prst="rect">
            <a:avLst/>
          </a:prstGeo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200151"/>
            <a:ext cx="4038600" cy="3394472"/>
          </a:xfrm>
          <a:prstGeom prst="rect">
            <a:avLst/>
          </a:prstGeo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spd="med"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accent5"/>
        </a:solidFill>
        <a:effectLst/>
      </p:bgPr>
    </p:bg>
    <p:spTree>
      <p:nvGrpSpPr>
        <p:cNvPr id="1" name=""/>
        <p:cNvGrpSpPr/>
        <p:nvPr/>
      </p:nvGrpSpPr>
      <p:grpSpPr>
        <a:xfrm>
          <a:off x="0" y="0"/>
          <a:ext cx="0" cy="0"/>
          <a:chOff x="0" y="0"/>
          <a:chExt cx="0" cy="0"/>
        </a:xfrm>
      </p:grpSpPr>
      <p:sp>
        <p:nvSpPr>
          <p:cNvPr id="7" name="Freeform 19"/>
          <p:cNvSpPr/>
          <p:nvPr userDrawn="1"/>
        </p:nvSpPr>
        <p:spPr bwMode="auto">
          <a:xfrm rot="20905904" flipH="1" flipV="1">
            <a:off x="369274" y="2174738"/>
            <a:ext cx="779860" cy="519113"/>
          </a:xfrm>
          <a:custGeom>
            <a:avLst/>
            <a:gdLst>
              <a:gd name="T0" fmla="*/ 168 w 522"/>
              <a:gd name="T1" fmla="*/ 251 h 348"/>
              <a:gd name="T2" fmla="*/ 167 w 522"/>
              <a:gd name="T3" fmla="*/ 130 h 348"/>
              <a:gd name="T4" fmla="*/ 177 w 522"/>
              <a:gd name="T5" fmla="*/ 116 h 348"/>
              <a:gd name="T6" fmla="*/ 177 w 522"/>
              <a:gd name="T7" fmla="*/ 116 h 348"/>
              <a:gd name="T8" fmla="*/ 195 w 522"/>
              <a:gd name="T9" fmla="*/ 119 h 348"/>
              <a:gd name="T10" fmla="*/ 411 w 522"/>
              <a:gd name="T11" fmla="*/ 348 h 348"/>
              <a:gd name="T12" fmla="*/ 418 w 522"/>
              <a:gd name="T13" fmla="*/ 252 h 348"/>
              <a:gd name="T14" fmla="*/ 428 w 522"/>
              <a:gd name="T15" fmla="*/ 239 h 348"/>
              <a:gd name="T16" fmla="*/ 522 w 522"/>
              <a:gd name="T17" fmla="*/ 202 h 348"/>
              <a:gd name="T18" fmla="*/ 517 w 522"/>
              <a:gd name="T19" fmla="*/ 197 h 348"/>
              <a:gd name="T20" fmla="*/ 477 w 522"/>
              <a:gd name="T21" fmla="*/ 171 h 348"/>
              <a:gd name="T22" fmla="*/ 447 w 522"/>
              <a:gd name="T23" fmla="*/ 154 h 348"/>
              <a:gd name="T24" fmla="*/ 187 w 522"/>
              <a:gd name="T25" fmla="*/ 22 h 348"/>
              <a:gd name="T26" fmla="*/ 94 w 522"/>
              <a:gd name="T27" fmla="*/ 58 h 348"/>
              <a:gd name="T28" fmla="*/ 0 w 522"/>
              <a:gd name="T29" fmla="*/ 317 h 348"/>
              <a:gd name="T30" fmla="*/ 168 w 522"/>
              <a:gd name="T31" fmla="*/ 25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2" h="348">
                <a:moveTo>
                  <a:pt x="168" y="251"/>
                </a:moveTo>
                <a:cubicBezTo>
                  <a:pt x="167" y="130"/>
                  <a:pt x="167" y="130"/>
                  <a:pt x="167" y="130"/>
                </a:cubicBezTo>
                <a:cubicBezTo>
                  <a:pt x="167" y="124"/>
                  <a:pt x="171" y="118"/>
                  <a:pt x="177" y="116"/>
                </a:cubicBezTo>
                <a:cubicBezTo>
                  <a:pt x="177" y="116"/>
                  <a:pt x="177" y="116"/>
                  <a:pt x="177" y="116"/>
                </a:cubicBezTo>
                <a:cubicBezTo>
                  <a:pt x="183" y="113"/>
                  <a:pt x="190" y="115"/>
                  <a:pt x="195" y="119"/>
                </a:cubicBezTo>
                <a:cubicBezTo>
                  <a:pt x="411" y="348"/>
                  <a:pt x="411" y="348"/>
                  <a:pt x="411" y="348"/>
                </a:cubicBezTo>
                <a:cubicBezTo>
                  <a:pt x="418" y="252"/>
                  <a:pt x="418" y="252"/>
                  <a:pt x="418" y="252"/>
                </a:cubicBezTo>
                <a:cubicBezTo>
                  <a:pt x="419" y="246"/>
                  <a:pt x="423" y="241"/>
                  <a:pt x="428" y="239"/>
                </a:cubicBezTo>
                <a:cubicBezTo>
                  <a:pt x="522" y="202"/>
                  <a:pt x="522" y="202"/>
                  <a:pt x="522" y="202"/>
                </a:cubicBezTo>
                <a:cubicBezTo>
                  <a:pt x="521" y="200"/>
                  <a:pt x="519" y="199"/>
                  <a:pt x="517" y="197"/>
                </a:cubicBezTo>
                <a:cubicBezTo>
                  <a:pt x="477" y="171"/>
                  <a:pt x="477" y="171"/>
                  <a:pt x="477" y="171"/>
                </a:cubicBezTo>
                <a:cubicBezTo>
                  <a:pt x="468" y="165"/>
                  <a:pt x="458" y="160"/>
                  <a:pt x="447" y="154"/>
                </a:cubicBezTo>
                <a:cubicBezTo>
                  <a:pt x="326" y="96"/>
                  <a:pt x="241" y="51"/>
                  <a:pt x="187" y="22"/>
                </a:cubicBezTo>
                <a:cubicBezTo>
                  <a:pt x="149" y="0"/>
                  <a:pt x="108" y="16"/>
                  <a:pt x="94" y="58"/>
                </a:cubicBezTo>
                <a:cubicBezTo>
                  <a:pt x="75" y="113"/>
                  <a:pt x="46" y="200"/>
                  <a:pt x="0" y="317"/>
                </a:cubicBezTo>
                <a:cubicBezTo>
                  <a:pt x="168" y="251"/>
                  <a:pt x="168" y="251"/>
                  <a:pt x="168" y="251"/>
                </a:cubicBezTo>
                <a:close/>
              </a:path>
            </a:pathLst>
          </a:custGeom>
          <a:solidFill>
            <a:schemeClr val="accent2"/>
          </a:solidFill>
          <a:ln>
            <a:noFill/>
          </a:ln>
        </p:spPr>
        <p:txBody>
          <a:bodyPr vert="horz" wrap="square" lIns="68580" tIns="34290" rIns="68580" bIns="34290" numCol="1" anchor="t" anchorCtr="0" compatLnSpc="1"/>
          <a:lstStyle/>
          <a:p>
            <a:endParaRPr lang="zh-CN" altLang="en-US" sz="1050"/>
          </a:p>
        </p:txBody>
      </p:sp>
      <p:sp>
        <p:nvSpPr>
          <p:cNvPr id="8" name="Freeform 20"/>
          <p:cNvSpPr/>
          <p:nvPr userDrawn="1"/>
        </p:nvSpPr>
        <p:spPr bwMode="auto">
          <a:xfrm rot="20905904" flipH="1" flipV="1">
            <a:off x="92239" y="1609325"/>
            <a:ext cx="1026319" cy="853679"/>
          </a:xfrm>
          <a:custGeom>
            <a:avLst/>
            <a:gdLst>
              <a:gd name="T0" fmla="*/ 257 w 687"/>
              <a:gd name="T1" fmla="*/ 535 h 572"/>
              <a:gd name="T2" fmla="*/ 354 w 687"/>
              <a:gd name="T3" fmla="*/ 446 h 572"/>
              <a:gd name="T4" fmla="*/ 438 w 687"/>
              <a:gd name="T5" fmla="*/ 412 h 572"/>
              <a:gd name="T6" fmla="*/ 570 w 687"/>
              <a:gd name="T7" fmla="*/ 411 h 572"/>
              <a:gd name="T8" fmla="*/ 685 w 687"/>
              <a:gd name="T9" fmla="*/ 253 h 572"/>
              <a:gd name="T10" fmla="*/ 631 w 687"/>
              <a:gd name="T11" fmla="*/ 107 h 572"/>
              <a:gd name="T12" fmla="*/ 583 w 687"/>
              <a:gd name="T13" fmla="*/ 53 h 572"/>
              <a:gd name="T14" fmla="*/ 577 w 687"/>
              <a:gd name="T15" fmla="*/ 58 h 572"/>
              <a:gd name="T16" fmla="*/ 484 w 687"/>
              <a:gd name="T17" fmla="*/ 94 h 572"/>
              <a:gd name="T18" fmla="*/ 474 w 687"/>
              <a:gd name="T19" fmla="*/ 216 h 572"/>
              <a:gd name="T20" fmla="*/ 464 w 687"/>
              <a:gd name="T21" fmla="*/ 229 h 572"/>
              <a:gd name="T22" fmla="*/ 447 w 687"/>
              <a:gd name="T23" fmla="*/ 225 h 572"/>
              <a:gd name="T24" fmla="*/ 234 w 687"/>
              <a:gd name="T25" fmla="*/ 0 h 572"/>
              <a:gd name="T26" fmla="*/ 235 w 687"/>
              <a:gd name="T27" fmla="*/ 92 h 572"/>
              <a:gd name="T28" fmla="*/ 225 w 687"/>
              <a:gd name="T29" fmla="*/ 106 h 572"/>
              <a:gd name="T30" fmla="*/ 36 w 687"/>
              <a:gd name="T31" fmla="*/ 180 h 572"/>
              <a:gd name="T32" fmla="*/ 24 w 687"/>
              <a:gd name="T33" fmla="*/ 180 h 572"/>
              <a:gd name="T34" fmla="*/ 17 w 687"/>
              <a:gd name="T35" fmla="*/ 207 h 572"/>
              <a:gd name="T36" fmla="*/ 2 w 687"/>
              <a:gd name="T37" fmla="*/ 331 h 572"/>
              <a:gd name="T38" fmla="*/ 21 w 687"/>
              <a:gd name="T39" fmla="*/ 432 h 572"/>
              <a:gd name="T40" fmla="*/ 257 w 687"/>
              <a:gd name="T41" fmla="*/ 535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7" h="572">
                <a:moveTo>
                  <a:pt x="257" y="535"/>
                </a:moveTo>
                <a:cubicBezTo>
                  <a:pt x="301" y="518"/>
                  <a:pt x="334" y="485"/>
                  <a:pt x="354" y="446"/>
                </a:cubicBezTo>
                <a:cubicBezTo>
                  <a:pt x="373" y="406"/>
                  <a:pt x="397" y="396"/>
                  <a:pt x="438" y="412"/>
                </a:cubicBezTo>
                <a:cubicBezTo>
                  <a:pt x="479" y="428"/>
                  <a:pt x="526" y="429"/>
                  <a:pt x="570" y="411"/>
                </a:cubicBezTo>
                <a:cubicBezTo>
                  <a:pt x="638" y="385"/>
                  <a:pt x="680" y="322"/>
                  <a:pt x="685" y="253"/>
                </a:cubicBezTo>
                <a:cubicBezTo>
                  <a:pt x="687" y="209"/>
                  <a:pt x="658" y="142"/>
                  <a:pt x="631" y="107"/>
                </a:cubicBezTo>
                <a:cubicBezTo>
                  <a:pt x="619" y="90"/>
                  <a:pt x="603" y="72"/>
                  <a:pt x="583" y="53"/>
                </a:cubicBezTo>
                <a:cubicBezTo>
                  <a:pt x="581" y="55"/>
                  <a:pt x="579" y="57"/>
                  <a:pt x="577" y="58"/>
                </a:cubicBezTo>
                <a:cubicBezTo>
                  <a:pt x="484" y="94"/>
                  <a:pt x="484" y="94"/>
                  <a:pt x="484" y="94"/>
                </a:cubicBezTo>
                <a:cubicBezTo>
                  <a:pt x="474" y="216"/>
                  <a:pt x="474" y="216"/>
                  <a:pt x="474" y="216"/>
                </a:cubicBezTo>
                <a:cubicBezTo>
                  <a:pt x="474" y="222"/>
                  <a:pt x="469" y="228"/>
                  <a:pt x="464" y="229"/>
                </a:cubicBezTo>
                <a:cubicBezTo>
                  <a:pt x="458" y="231"/>
                  <a:pt x="451" y="230"/>
                  <a:pt x="447" y="225"/>
                </a:cubicBezTo>
                <a:cubicBezTo>
                  <a:pt x="234" y="0"/>
                  <a:pt x="234" y="0"/>
                  <a:pt x="234" y="0"/>
                </a:cubicBezTo>
                <a:cubicBezTo>
                  <a:pt x="235" y="92"/>
                  <a:pt x="235" y="92"/>
                  <a:pt x="235" y="92"/>
                </a:cubicBezTo>
                <a:cubicBezTo>
                  <a:pt x="235" y="98"/>
                  <a:pt x="231" y="104"/>
                  <a:pt x="225" y="106"/>
                </a:cubicBezTo>
                <a:cubicBezTo>
                  <a:pt x="36" y="180"/>
                  <a:pt x="36" y="180"/>
                  <a:pt x="36" y="180"/>
                </a:cubicBezTo>
                <a:cubicBezTo>
                  <a:pt x="32" y="182"/>
                  <a:pt x="28" y="182"/>
                  <a:pt x="24" y="180"/>
                </a:cubicBezTo>
                <a:cubicBezTo>
                  <a:pt x="22" y="188"/>
                  <a:pt x="20" y="198"/>
                  <a:pt x="17" y="207"/>
                </a:cubicBezTo>
                <a:cubicBezTo>
                  <a:pt x="11" y="231"/>
                  <a:pt x="0" y="287"/>
                  <a:pt x="2" y="331"/>
                </a:cubicBezTo>
                <a:cubicBezTo>
                  <a:pt x="5" y="392"/>
                  <a:pt x="21" y="432"/>
                  <a:pt x="21" y="432"/>
                </a:cubicBezTo>
                <a:cubicBezTo>
                  <a:pt x="58" y="526"/>
                  <a:pt x="163" y="572"/>
                  <a:pt x="257" y="535"/>
                </a:cubicBezTo>
                <a:close/>
              </a:path>
            </a:pathLst>
          </a:custGeom>
          <a:solidFill>
            <a:schemeClr val="accent2"/>
          </a:solidFill>
          <a:ln>
            <a:noFill/>
          </a:ln>
        </p:spPr>
        <p:txBody>
          <a:bodyPr vert="horz" wrap="square" lIns="68580" tIns="34290" rIns="68580" bIns="34290" numCol="1" anchor="t" anchorCtr="0" compatLnSpc="1"/>
          <a:lstStyle/>
          <a:p>
            <a:endParaRPr lang="zh-CN" altLang="en-US" sz="1050"/>
          </a:p>
        </p:txBody>
      </p:sp>
      <p:sp>
        <p:nvSpPr>
          <p:cNvPr id="9" name="Freeform 5"/>
          <p:cNvSpPr/>
          <p:nvPr userDrawn="1"/>
        </p:nvSpPr>
        <p:spPr bwMode="auto">
          <a:xfrm flipH="1" flipV="1">
            <a:off x="1386269" y="1575015"/>
            <a:ext cx="834629" cy="1273969"/>
          </a:xfrm>
          <a:custGeom>
            <a:avLst/>
            <a:gdLst>
              <a:gd name="T0" fmla="*/ 23 w 559"/>
              <a:gd name="T1" fmla="*/ 793 h 854"/>
              <a:gd name="T2" fmla="*/ 296 w 559"/>
              <a:gd name="T3" fmla="*/ 793 h 854"/>
              <a:gd name="T4" fmla="*/ 316 w 559"/>
              <a:gd name="T5" fmla="*/ 836 h 854"/>
              <a:gd name="T6" fmla="*/ 357 w 559"/>
              <a:gd name="T7" fmla="*/ 854 h 854"/>
              <a:gd name="T8" fmla="*/ 407 w 559"/>
              <a:gd name="T9" fmla="*/ 831 h 854"/>
              <a:gd name="T10" fmla="*/ 424 w 559"/>
              <a:gd name="T11" fmla="*/ 793 h 854"/>
              <a:gd name="T12" fmla="*/ 501 w 559"/>
              <a:gd name="T13" fmla="*/ 793 h 854"/>
              <a:gd name="T14" fmla="*/ 523 w 559"/>
              <a:gd name="T15" fmla="*/ 770 h 854"/>
              <a:gd name="T16" fmla="*/ 501 w 559"/>
              <a:gd name="T17" fmla="*/ 748 h 854"/>
              <a:gd name="T18" fmla="*/ 427 w 559"/>
              <a:gd name="T19" fmla="*/ 748 h 854"/>
              <a:gd name="T20" fmla="*/ 425 w 559"/>
              <a:gd name="T21" fmla="*/ 729 h 854"/>
              <a:gd name="T22" fmla="*/ 559 w 559"/>
              <a:gd name="T23" fmla="*/ 594 h 854"/>
              <a:gd name="T24" fmla="*/ 559 w 559"/>
              <a:gd name="T25" fmla="*/ 214 h 854"/>
              <a:gd name="T26" fmla="*/ 424 w 559"/>
              <a:gd name="T27" fmla="*/ 79 h 854"/>
              <a:gd name="T28" fmla="*/ 404 w 559"/>
              <a:gd name="T29" fmla="*/ 79 h 854"/>
              <a:gd name="T30" fmla="*/ 404 w 559"/>
              <a:gd name="T31" fmla="*/ 38 h 854"/>
              <a:gd name="T32" fmla="*/ 396 w 559"/>
              <a:gd name="T33" fmla="*/ 25 h 854"/>
              <a:gd name="T34" fmla="*/ 369 w 559"/>
              <a:gd name="T35" fmla="*/ 13 h 854"/>
              <a:gd name="T36" fmla="*/ 352 w 559"/>
              <a:gd name="T37" fmla="*/ 13 h 854"/>
              <a:gd name="T38" fmla="*/ 321 w 559"/>
              <a:gd name="T39" fmla="*/ 24 h 854"/>
              <a:gd name="T40" fmla="*/ 312 w 559"/>
              <a:gd name="T41" fmla="*/ 36 h 854"/>
              <a:gd name="T42" fmla="*/ 312 w 559"/>
              <a:gd name="T43" fmla="*/ 79 h 854"/>
              <a:gd name="T44" fmla="*/ 292 w 559"/>
              <a:gd name="T45" fmla="*/ 79 h 854"/>
              <a:gd name="T46" fmla="*/ 157 w 559"/>
              <a:gd name="T47" fmla="*/ 214 h 854"/>
              <a:gd name="T48" fmla="*/ 157 w 559"/>
              <a:gd name="T49" fmla="*/ 594 h 854"/>
              <a:gd name="T50" fmla="*/ 291 w 559"/>
              <a:gd name="T51" fmla="*/ 729 h 854"/>
              <a:gd name="T52" fmla="*/ 291 w 559"/>
              <a:gd name="T53" fmla="*/ 748 h 854"/>
              <a:gd name="T54" fmla="*/ 45 w 559"/>
              <a:gd name="T55" fmla="*/ 748 h 854"/>
              <a:gd name="T56" fmla="*/ 45 w 559"/>
              <a:gd name="T57" fmla="*/ 23 h 854"/>
              <a:gd name="T58" fmla="*/ 23 w 559"/>
              <a:gd name="T59" fmla="*/ 0 h 854"/>
              <a:gd name="T60" fmla="*/ 0 w 559"/>
              <a:gd name="T61" fmla="*/ 23 h 854"/>
              <a:gd name="T62" fmla="*/ 0 w 559"/>
              <a:gd name="T63" fmla="*/ 770 h 854"/>
              <a:gd name="T64" fmla="*/ 23 w 559"/>
              <a:gd name="T65" fmla="*/ 79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9" h="854">
                <a:moveTo>
                  <a:pt x="23" y="793"/>
                </a:moveTo>
                <a:cubicBezTo>
                  <a:pt x="296" y="793"/>
                  <a:pt x="296" y="793"/>
                  <a:pt x="296" y="793"/>
                </a:cubicBezTo>
                <a:cubicBezTo>
                  <a:pt x="299" y="809"/>
                  <a:pt x="305" y="825"/>
                  <a:pt x="316" y="836"/>
                </a:cubicBezTo>
                <a:cubicBezTo>
                  <a:pt x="326" y="848"/>
                  <a:pt x="341" y="854"/>
                  <a:pt x="357" y="854"/>
                </a:cubicBezTo>
                <a:cubicBezTo>
                  <a:pt x="377" y="854"/>
                  <a:pt x="395" y="846"/>
                  <a:pt x="407" y="831"/>
                </a:cubicBezTo>
                <a:cubicBezTo>
                  <a:pt x="416" y="820"/>
                  <a:pt x="421" y="807"/>
                  <a:pt x="424" y="793"/>
                </a:cubicBezTo>
                <a:cubicBezTo>
                  <a:pt x="501" y="793"/>
                  <a:pt x="501" y="793"/>
                  <a:pt x="501" y="793"/>
                </a:cubicBezTo>
                <a:cubicBezTo>
                  <a:pt x="513" y="793"/>
                  <a:pt x="523" y="783"/>
                  <a:pt x="523" y="770"/>
                </a:cubicBezTo>
                <a:cubicBezTo>
                  <a:pt x="523" y="758"/>
                  <a:pt x="513" y="748"/>
                  <a:pt x="501" y="748"/>
                </a:cubicBezTo>
                <a:cubicBezTo>
                  <a:pt x="427" y="748"/>
                  <a:pt x="427" y="748"/>
                  <a:pt x="427" y="748"/>
                </a:cubicBezTo>
                <a:cubicBezTo>
                  <a:pt x="427" y="741"/>
                  <a:pt x="426" y="734"/>
                  <a:pt x="425" y="729"/>
                </a:cubicBezTo>
                <a:cubicBezTo>
                  <a:pt x="499" y="728"/>
                  <a:pt x="559" y="668"/>
                  <a:pt x="559" y="594"/>
                </a:cubicBezTo>
                <a:cubicBezTo>
                  <a:pt x="559" y="214"/>
                  <a:pt x="559" y="214"/>
                  <a:pt x="559" y="214"/>
                </a:cubicBezTo>
                <a:cubicBezTo>
                  <a:pt x="559" y="139"/>
                  <a:pt x="499" y="79"/>
                  <a:pt x="424" y="79"/>
                </a:cubicBezTo>
                <a:cubicBezTo>
                  <a:pt x="404" y="79"/>
                  <a:pt x="404" y="79"/>
                  <a:pt x="404" y="79"/>
                </a:cubicBezTo>
                <a:cubicBezTo>
                  <a:pt x="404" y="38"/>
                  <a:pt x="404" y="38"/>
                  <a:pt x="404" y="38"/>
                </a:cubicBezTo>
                <a:cubicBezTo>
                  <a:pt x="404" y="33"/>
                  <a:pt x="401" y="27"/>
                  <a:pt x="396" y="25"/>
                </a:cubicBezTo>
                <a:cubicBezTo>
                  <a:pt x="369" y="13"/>
                  <a:pt x="369" y="13"/>
                  <a:pt x="369" y="13"/>
                </a:cubicBezTo>
                <a:cubicBezTo>
                  <a:pt x="364" y="11"/>
                  <a:pt x="357" y="11"/>
                  <a:pt x="352" y="13"/>
                </a:cubicBezTo>
                <a:cubicBezTo>
                  <a:pt x="321" y="24"/>
                  <a:pt x="321" y="24"/>
                  <a:pt x="321" y="24"/>
                </a:cubicBezTo>
                <a:cubicBezTo>
                  <a:pt x="316" y="26"/>
                  <a:pt x="312" y="32"/>
                  <a:pt x="312" y="36"/>
                </a:cubicBezTo>
                <a:cubicBezTo>
                  <a:pt x="312" y="79"/>
                  <a:pt x="312" y="79"/>
                  <a:pt x="312" y="79"/>
                </a:cubicBezTo>
                <a:cubicBezTo>
                  <a:pt x="292" y="79"/>
                  <a:pt x="292" y="79"/>
                  <a:pt x="292" y="79"/>
                </a:cubicBezTo>
                <a:cubicBezTo>
                  <a:pt x="218" y="79"/>
                  <a:pt x="157" y="139"/>
                  <a:pt x="157" y="214"/>
                </a:cubicBezTo>
                <a:cubicBezTo>
                  <a:pt x="157" y="594"/>
                  <a:pt x="157" y="594"/>
                  <a:pt x="157" y="594"/>
                </a:cubicBezTo>
                <a:cubicBezTo>
                  <a:pt x="157" y="668"/>
                  <a:pt x="217" y="728"/>
                  <a:pt x="291" y="729"/>
                </a:cubicBezTo>
                <a:cubicBezTo>
                  <a:pt x="291" y="734"/>
                  <a:pt x="291" y="741"/>
                  <a:pt x="291" y="748"/>
                </a:cubicBezTo>
                <a:cubicBezTo>
                  <a:pt x="45" y="748"/>
                  <a:pt x="45" y="748"/>
                  <a:pt x="45" y="748"/>
                </a:cubicBezTo>
                <a:cubicBezTo>
                  <a:pt x="45" y="23"/>
                  <a:pt x="45" y="23"/>
                  <a:pt x="45" y="23"/>
                </a:cubicBezTo>
                <a:cubicBezTo>
                  <a:pt x="45" y="10"/>
                  <a:pt x="35" y="0"/>
                  <a:pt x="23" y="0"/>
                </a:cubicBezTo>
                <a:cubicBezTo>
                  <a:pt x="10" y="0"/>
                  <a:pt x="0" y="10"/>
                  <a:pt x="0" y="23"/>
                </a:cubicBezTo>
                <a:cubicBezTo>
                  <a:pt x="0" y="770"/>
                  <a:pt x="0" y="770"/>
                  <a:pt x="0" y="770"/>
                </a:cubicBezTo>
                <a:cubicBezTo>
                  <a:pt x="0" y="783"/>
                  <a:pt x="10" y="793"/>
                  <a:pt x="23" y="793"/>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10" name="Freeform 6"/>
          <p:cNvSpPr/>
          <p:nvPr userDrawn="1"/>
        </p:nvSpPr>
        <p:spPr bwMode="auto">
          <a:xfrm flipH="1" flipV="1">
            <a:off x="1657732" y="1641690"/>
            <a:ext cx="52388" cy="23813"/>
          </a:xfrm>
          <a:custGeom>
            <a:avLst/>
            <a:gdLst>
              <a:gd name="T0" fmla="*/ 30 w 35"/>
              <a:gd name="T1" fmla="*/ 10 h 16"/>
              <a:gd name="T2" fmla="*/ 15 w 35"/>
              <a:gd name="T3" fmla="*/ 16 h 16"/>
              <a:gd name="T4" fmla="*/ 7 w 35"/>
              <a:gd name="T5" fmla="*/ 13 h 16"/>
              <a:gd name="T6" fmla="*/ 0 w 35"/>
              <a:gd name="T7" fmla="*/ 0 h 16"/>
              <a:gd name="T8" fmla="*/ 35 w 35"/>
              <a:gd name="T9" fmla="*/ 0 h 16"/>
              <a:gd name="T10" fmla="*/ 30 w 35"/>
              <a:gd name="T11" fmla="*/ 10 h 16"/>
            </a:gdLst>
            <a:ahLst/>
            <a:cxnLst>
              <a:cxn ang="0">
                <a:pos x="T0" y="T1"/>
              </a:cxn>
              <a:cxn ang="0">
                <a:pos x="T2" y="T3"/>
              </a:cxn>
              <a:cxn ang="0">
                <a:pos x="T4" y="T5"/>
              </a:cxn>
              <a:cxn ang="0">
                <a:pos x="T6" y="T7"/>
              </a:cxn>
              <a:cxn ang="0">
                <a:pos x="T8" y="T9"/>
              </a:cxn>
              <a:cxn ang="0">
                <a:pos x="T10" y="T11"/>
              </a:cxn>
            </a:cxnLst>
            <a:rect l="0" t="0" r="r" b="b"/>
            <a:pathLst>
              <a:path w="35" h="16">
                <a:moveTo>
                  <a:pt x="30" y="10"/>
                </a:moveTo>
                <a:cubicBezTo>
                  <a:pt x="28" y="13"/>
                  <a:pt x="24" y="16"/>
                  <a:pt x="15" y="16"/>
                </a:cubicBezTo>
                <a:cubicBezTo>
                  <a:pt x="11" y="16"/>
                  <a:pt x="9" y="15"/>
                  <a:pt x="7" y="13"/>
                </a:cubicBezTo>
                <a:cubicBezTo>
                  <a:pt x="4" y="10"/>
                  <a:pt x="2" y="5"/>
                  <a:pt x="0" y="0"/>
                </a:cubicBezTo>
                <a:cubicBezTo>
                  <a:pt x="35" y="0"/>
                  <a:pt x="35" y="0"/>
                  <a:pt x="35" y="0"/>
                </a:cubicBezTo>
                <a:cubicBezTo>
                  <a:pt x="34" y="4"/>
                  <a:pt x="32" y="7"/>
                  <a:pt x="30" y="10"/>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11" name="Freeform 7"/>
          <p:cNvSpPr/>
          <p:nvPr userDrawn="1"/>
        </p:nvSpPr>
        <p:spPr bwMode="auto">
          <a:xfrm flipH="1" flipV="1">
            <a:off x="1650588" y="1733368"/>
            <a:ext cx="70247" cy="28575"/>
          </a:xfrm>
          <a:custGeom>
            <a:avLst/>
            <a:gdLst>
              <a:gd name="T0" fmla="*/ 1 w 47"/>
              <a:gd name="T1" fmla="*/ 19 h 19"/>
              <a:gd name="T2" fmla="*/ 1 w 47"/>
              <a:gd name="T3" fmla="*/ 0 h 19"/>
              <a:gd name="T4" fmla="*/ 45 w 47"/>
              <a:gd name="T5" fmla="*/ 0 h 19"/>
              <a:gd name="T6" fmla="*/ 47 w 47"/>
              <a:gd name="T7" fmla="*/ 19 h 19"/>
              <a:gd name="T8" fmla="*/ 1 w 47"/>
              <a:gd name="T9" fmla="*/ 19 h 19"/>
            </a:gdLst>
            <a:ahLst/>
            <a:cxnLst>
              <a:cxn ang="0">
                <a:pos x="T0" y="T1"/>
              </a:cxn>
              <a:cxn ang="0">
                <a:pos x="T2" y="T3"/>
              </a:cxn>
              <a:cxn ang="0">
                <a:pos x="T4" y="T5"/>
              </a:cxn>
              <a:cxn ang="0">
                <a:pos x="T6" y="T7"/>
              </a:cxn>
              <a:cxn ang="0">
                <a:pos x="T8" y="T9"/>
              </a:cxn>
            </a:cxnLst>
            <a:rect l="0" t="0" r="r" b="b"/>
            <a:pathLst>
              <a:path w="47" h="19">
                <a:moveTo>
                  <a:pt x="1" y="19"/>
                </a:moveTo>
                <a:cubicBezTo>
                  <a:pt x="0" y="12"/>
                  <a:pt x="0" y="6"/>
                  <a:pt x="1" y="0"/>
                </a:cubicBezTo>
                <a:cubicBezTo>
                  <a:pt x="45" y="0"/>
                  <a:pt x="45" y="0"/>
                  <a:pt x="45" y="0"/>
                </a:cubicBezTo>
                <a:cubicBezTo>
                  <a:pt x="46" y="5"/>
                  <a:pt x="47" y="12"/>
                  <a:pt x="47" y="19"/>
                </a:cubicBezTo>
                <a:lnTo>
                  <a:pt x="1" y="19"/>
                </a:ln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12" name="Freeform 8"/>
          <p:cNvSpPr/>
          <p:nvPr userDrawn="1"/>
        </p:nvSpPr>
        <p:spPr bwMode="auto">
          <a:xfrm flipH="1" flipV="1">
            <a:off x="1424369" y="1797662"/>
            <a:ext cx="245269" cy="246460"/>
          </a:xfrm>
          <a:custGeom>
            <a:avLst/>
            <a:gdLst>
              <a:gd name="T0" fmla="*/ 149 w 164"/>
              <a:gd name="T1" fmla="*/ 0 h 165"/>
              <a:gd name="T2" fmla="*/ 164 w 164"/>
              <a:gd name="T3" fmla="*/ 15 h 165"/>
              <a:gd name="T4" fmla="*/ 14 w 164"/>
              <a:gd name="T5" fmla="*/ 165 h 165"/>
              <a:gd name="T6" fmla="*/ 0 w 164"/>
              <a:gd name="T7" fmla="*/ 150 h 165"/>
              <a:gd name="T8" fmla="*/ 14 w 164"/>
              <a:gd name="T9" fmla="*/ 135 h 165"/>
              <a:gd name="T10" fmla="*/ 134 w 164"/>
              <a:gd name="T11" fmla="*/ 15 h 165"/>
              <a:gd name="T12" fmla="*/ 149 w 164"/>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164" h="165">
                <a:moveTo>
                  <a:pt x="149" y="0"/>
                </a:moveTo>
                <a:cubicBezTo>
                  <a:pt x="158" y="0"/>
                  <a:pt x="164" y="7"/>
                  <a:pt x="164" y="15"/>
                </a:cubicBezTo>
                <a:cubicBezTo>
                  <a:pt x="164" y="97"/>
                  <a:pt x="97" y="165"/>
                  <a:pt x="14" y="165"/>
                </a:cubicBezTo>
                <a:cubicBezTo>
                  <a:pt x="6" y="165"/>
                  <a:pt x="0" y="158"/>
                  <a:pt x="0" y="150"/>
                </a:cubicBezTo>
                <a:cubicBezTo>
                  <a:pt x="0" y="141"/>
                  <a:pt x="6" y="135"/>
                  <a:pt x="14" y="135"/>
                </a:cubicBezTo>
                <a:cubicBezTo>
                  <a:pt x="81" y="135"/>
                  <a:pt x="134" y="81"/>
                  <a:pt x="134" y="15"/>
                </a:cubicBezTo>
                <a:cubicBezTo>
                  <a:pt x="134" y="7"/>
                  <a:pt x="141" y="0"/>
                  <a:pt x="149" y="0"/>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14" name="Freeform 9"/>
          <p:cNvSpPr/>
          <p:nvPr userDrawn="1"/>
        </p:nvSpPr>
        <p:spPr bwMode="auto">
          <a:xfrm flipH="1" flipV="1">
            <a:off x="1468423" y="2217952"/>
            <a:ext cx="435769" cy="434579"/>
          </a:xfrm>
          <a:custGeom>
            <a:avLst/>
            <a:gdLst>
              <a:gd name="T0" fmla="*/ 0 w 292"/>
              <a:gd name="T1" fmla="*/ 291 h 291"/>
              <a:gd name="T2" fmla="*/ 0 w 292"/>
              <a:gd name="T3" fmla="*/ 107 h 291"/>
              <a:gd name="T4" fmla="*/ 98 w 292"/>
              <a:gd name="T5" fmla="*/ 0 h 291"/>
              <a:gd name="T6" fmla="*/ 194 w 292"/>
              <a:gd name="T7" fmla="*/ 0 h 291"/>
              <a:gd name="T8" fmla="*/ 292 w 292"/>
              <a:gd name="T9" fmla="*/ 107 h 291"/>
              <a:gd name="T10" fmla="*/ 292 w 292"/>
              <a:gd name="T11" fmla="*/ 291 h 291"/>
              <a:gd name="T12" fmla="*/ 0 w 292"/>
              <a:gd name="T13" fmla="*/ 291 h 291"/>
            </a:gdLst>
            <a:ahLst/>
            <a:cxnLst>
              <a:cxn ang="0">
                <a:pos x="T0" y="T1"/>
              </a:cxn>
              <a:cxn ang="0">
                <a:pos x="T2" y="T3"/>
              </a:cxn>
              <a:cxn ang="0">
                <a:pos x="T4" y="T5"/>
              </a:cxn>
              <a:cxn ang="0">
                <a:pos x="T6" y="T7"/>
              </a:cxn>
              <a:cxn ang="0">
                <a:pos x="T8" y="T9"/>
              </a:cxn>
              <a:cxn ang="0">
                <a:pos x="T10" y="T11"/>
              </a:cxn>
              <a:cxn ang="0">
                <a:pos x="T12" y="T13"/>
              </a:cxn>
            </a:cxnLst>
            <a:rect l="0" t="0" r="r" b="b"/>
            <a:pathLst>
              <a:path w="292" h="291">
                <a:moveTo>
                  <a:pt x="0" y="291"/>
                </a:moveTo>
                <a:cubicBezTo>
                  <a:pt x="0" y="107"/>
                  <a:pt x="0" y="107"/>
                  <a:pt x="0" y="107"/>
                </a:cubicBezTo>
                <a:cubicBezTo>
                  <a:pt x="0" y="48"/>
                  <a:pt x="44" y="0"/>
                  <a:pt x="98" y="0"/>
                </a:cubicBezTo>
                <a:cubicBezTo>
                  <a:pt x="194" y="0"/>
                  <a:pt x="194" y="0"/>
                  <a:pt x="194" y="0"/>
                </a:cubicBezTo>
                <a:cubicBezTo>
                  <a:pt x="248" y="0"/>
                  <a:pt x="292" y="48"/>
                  <a:pt x="292" y="107"/>
                </a:cubicBezTo>
                <a:cubicBezTo>
                  <a:pt x="292" y="291"/>
                  <a:pt x="292" y="291"/>
                  <a:pt x="292" y="291"/>
                </a:cubicBezTo>
                <a:lnTo>
                  <a:pt x="0" y="291"/>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16" name="Freeform 15"/>
          <p:cNvSpPr/>
          <p:nvPr userDrawn="1"/>
        </p:nvSpPr>
        <p:spPr bwMode="auto">
          <a:xfrm flipH="1" flipV="1">
            <a:off x="2288277" y="2032215"/>
            <a:ext cx="571500" cy="670322"/>
          </a:xfrm>
          <a:custGeom>
            <a:avLst/>
            <a:gdLst>
              <a:gd name="T0" fmla="*/ 0 w 383"/>
              <a:gd name="T1" fmla="*/ 256 h 449"/>
              <a:gd name="T2" fmla="*/ 7 w 383"/>
              <a:gd name="T3" fmla="*/ 369 h 449"/>
              <a:gd name="T4" fmla="*/ 16 w 383"/>
              <a:gd name="T5" fmla="*/ 382 h 449"/>
              <a:gd name="T6" fmla="*/ 85 w 383"/>
              <a:gd name="T7" fmla="*/ 412 h 449"/>
              <a:gd name="T8" fmla="*/ 101 w 383"/>
              <a:gd name="T9" fmla="*/ 418 h 449"/>
              <a:gd name="T10" fmla="*/ 170 w 383"/>
              <a:gd name="T11" fmla="*/ 448 h 449"/>
              <a:gd name="T12" fmla="*/ 185 w 383"/>
              <a:gd name="T13" fmla="*/ 445 h 449"/>
              <a:gd name="T14" fmla="*/ 272 w 383"/>
              <a:gd name="T15" fmla="*/ 372 h 449"/>
              <a:gd name="T16" fmla="*/ 282 w 383"/>
              <a:gd name="T17" fmla="*/ 357 h 449"/>
              <a:gd name="T18" fmla="*/ 381 w 383"/>
              <a:gd name="T19" fmla="*/ 126 h 449"/>
              <a:gd name="T20" fmla="*/ 376 w 383"/>
              <a:gd name="T21" fmla="*/ 114 h 449"/>
              <a:gd name="T22" fmla="*/ 247 w 383"/>
              <a:gd name="T23" fmla="*/ 59 h 449"/>
              <a:gd name="T24" fmla="*/ 243 w 383"/>
              <a:gd name="T25" fmla="*/ 57 h 449"/>
              <a:gd name="T26" fmla="*/ 114 w 383"/>
              <a:gd name="T27" fmla="*/ 2 h 449"/>
              <a:gd name="T28" fmla="*/ 102 w 383"/>
              <a:gd name="T29" fmla="*/ 7 h 449"/>
              <a:gd name="T30" fmla="*/ 3 w 383"/>
              <a:gd name="T31" fmla="*/ 239 h 449"/>
              <a:gd name="T32" fmla="*/ 0 w 383"/>
              <a:gd name="T33" fmla="*/ 25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3" h="449">
                <a:moveTo>
                  <a:pt x="0" y="256"/>
                </a:moveTo>
                <a:cubicBezTo>
                  <a:pt x="7" y="369"/>
                  <a:pt x="7" y="369"/>
                  <a:pt x="7" y="369"/>
                </a:cubicBezTo>
                <a:cubicBezTo>
                  <a:pt x="7" y="374"/>
                  <a:pt x="11" y="380"/>
                  <a:pt x="16" y="382"/>
                </a:cubicBezTo>
                <a:cubicBezTo>
                  <a:pt x="85" y="412"/>
                  <a:pt x="85" y="412"/>
                  <a:pt x="85" y="412"/>
                </a:cubicBezTo>
                <a:cubicBezTo>
                  <a:pt x="101" y="418"/>
                  <a:pt x="101" y="418"/>
                  <a:pt x="101" y="418"/>
                </a:cubicBezTo>
                <a:cubicBezTo>
                  <a:pt x="170" y="448"/>
                  <a:pt x="170" y="448"/>
                  <a:pt x="170" y="448"/>
                </a:cubicBezTo>
                <a:cubicBezTo>
                  <a:pt x="175" y="449"/>
                  <a:pt x="182" y="448"/>
                  <a:pt x="185" y="445"/>
                </a:cubicBezTo>
                <a:cubicBezTo>
                  <a:pt x="272" y="372"/>
                  <a:pt x="272" y="372"/>
                  <a:pt x="272" y="372"/>
                </a:cubicBezTo>
                <a:cubicBezTo>
                  <a:pt x="276" y="368"/>
                  <a:pt x="280" y="362"/>
                  <a:pt x="282" y="357"/>
                </a:cubicBezTo>
                <a:cubicBezTo>
                  <a:pt x="381" y="126"/>
                  <a:pt x="381" y="126"/>
                  <a:pt x="381" y="126"/>
                </a:cubicBezTo>
                <a:cubicBezTo>
                  <a:pt x="383" y="121"/>
                  <a:pt x="381" y="116"/>
                  <a:pt x="376" y="114"/>
                </a:cubicBezTo>
                <a:cubicBezTo>
                  <a:pt x="247" y="59"/>
                  <a:pt x="247" y="59"/>
                  <a:pt x="247" y="59"/>
                </a:cubicBezTo>
                <a:cubicBezTo>
                  <a:pt x="243" y="57"/>
                  <a:pt x="243" y="57"/>
                  <a:pt x="243" y="57"/>
                </a:cubicBezTo>
                <a:cubicBezTo>
                  <a:pt x="114" y="2"/>
                  <a:pt x="114" y="2"/>
                  <a:pt x="114" y="2"/>
                </a:cubicBezTo>
                <a:cubicBezTo>
                  <a:pt x="109" y="0"/>
                  <a:pt x="104" y="2"/>
                  <a:pt x="102" y="7"/>
                </a:cubicBezTo>
                <a:cubicBezTo>
                  <a:pt x="3" y="239"/>
                  <a:pt x="3" y="239"/>
                  <a:pt x="3" y="239"/>
                </a:cubicBezTo>
                <a:cubicBezTo>
                  <a:pt x="1" y="243"/>
                  <a:pt x="0" y="251"/>
                  <a:pt x="0" y="256"/>
                </a:cubicBezTo>
                <a:close/>
              </a:path>
            </a:pathLst>
          </a:custGeom>
          <a:solidFill>
            <a:schemeClr val="accent4"/>
          </a:solidFill>
          <a:ln>
            <a:noFill/>
          </a:ln>
        </p:spPr>
        <p:txBody>
          <a:bodyPr vert="horz" wrap="square" lIns="68580" tIns="34290" rIns="68580" bIns="34290" numCol="1" anchor="t" anchorCtr="0" compatLnSpc="1"/>
          <a:lstStyle/>
          <a:p>
            <a:endParaRPr lang="zh-CN" altLang="en-US" sz="1050"/>
          </a:p>
        </p:txBody>
      </p:sp>
      <p:sp>
        <p:nvSpPr>
          <p:cNvPr id="17" name="Freeform 16"/>
          <p:cNvSpPr/>
          <p:nvPr userDrawn="1"/>
        </p:nvSpPr>
        <p:spPr bwMode="auto">
          <a:xfrm flipH="1" flipV="1">
            <a:off x="2477586" y="2265578"/>
            <a:ext cx="255985" cy="264319"/>
          </a:xfrm>
          <a:custGeom>
            <a:avLst/>
            <a:gdLst>
              <a:gd name="T0" fmla="*/ 23 w 171"/>
              <a:gd name="T1" fmla="*/ 60 h 177"/>
              <a:gd name="T2" fmla="*/ 47 w 171"/>
              <a:gd name="T3" fmla="*/ 41 h 177"/>
              <a:gd name="T4" fmla="*/ 56 w 171"/>
              <a:gd name="T5" fmla="*/ 36 h 177"/>
              <a:gd name="T6" fmla="*/ 120 w 171"/>
              <a:gd name="T7" fmla="*/ 5 h 177"/>
              <a:gd name="T8" fmla="*/ 142 w 171"/>
              <a:gd name="T9" fmla="*/ 15 h 177"/>
              <a:gd name="T10" fmla="*/ 165 w 171"/>
              <a:gd name="T11" fmla="*/ 81 h 177"/>
              <a:gd name="T12" fmla="*/ 167 w 171"/>
              <a:gd name="T13" fmla="*/ 89 h 177"/>
              <a:gd name="T14" fmla="*/ 170 w 171"/>
              <a:gd name="T15" fmla="*/ 101 h 177"/>
              <a:gd name="T16" fmla="*/ 170 w 171"/>
              <a:gd name="T17" fmla="*/ 128 h 177"/>
              <a:gd name="T18" fmla="*/ 154 w 171"/>
              <a:gd name="T19" fmla="*/ 162 h 177"/>
              <a:gd name="T20" fmla="*/ 108 w 171"/>
              <a:gd name="T21" fmla="*/ 170 h 177"/>
              <a:gd name="T22" fmla="*/ 85 w 171"/>
              <a:gd name="T23" fmla="*/ 148 h 177"/>
              <a:gd name="T24" fmla="*/ 65 w 171"/>
              <a:gd name="T25" fmla="*/ 139 h 177"/>
              <a:gd name="T26" fmla="*/ 33 w 171"/>
              <a:gd name="T27" fmla="*/ 138 h 177"/>
              <a:gd name="T28" fmla="*/ 9 w 171"/>
              <a:gd name="T29" fmla="*/ 81 h 177"/>
              <a:gd name="T30" fmla="*/ 23 w 171"/>
              <a:gd name="T31" fmla="*/ 6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7">
                <a:moveTo>
                  <a:pt x="23" y="60"/>
                </a:moveTo>
                <a:cubicBezTo>
                  <a:pt x="30" y="52"/>
                  <a:pt x="42" y="44"/>
                  <a:pt x="47" y="41"/>
                </a:cubicBezTo>
                <a:cubicBezTo>
                  <a:pt x="51" y="39"/>
                  <a:pt x="55" y="36"/>
                  <a:pt x="56" y="36"/>
                </a:cubicBezTo>
                <a:cubicBezTo>
                  <a:pt x="86" y="22"/>
                  <a:pt x="107" y="12"/>
                  <a:pt x="120" y="5"/>
                </a:cubicBezTo>
                <a:cubicBezTo>
                  <a:pt x="130" y="0"/>
                  <a:pt x="139" y="4"/>
                  <a:pt x="142" y="15"/>
                </a:cubicBezTo>
                <a:cubicBezTo>
                  <a:pt x="147" y="29"/>
                  <a:pt x="154" y="51"/>
                  <a:pt x="165" y="81"/>
                </a:cubicBezTo>
                <a:cubicBezTo>
                  <a:pt x="166" y="84"/>
                  <a:pt x="167" y="87"/>
                  <a:pt x="167" y="89"/>
                </a:cubicBezTo>
                <a:cubicBezTo>
                  <a:pt x="170" y="101"/>
                  <a:pt x="170" y="101"/>
                  <a:pt x="170" y="101"/>
                </a:cubicBezTo>
                <a:cubicBezTo>
                  <a:pt x="171" y="111"/>
                  <a:pt x="171" y="120"/>
                  <a:pt x="170" y="128"/>
                </a:cubicBezTo>
                <a:cubicBezTo>
                  <a:pt x="168" y="138"/>
                  <a:pt x="162" y="155"/>
                  <a:pt x="154" y="162"/>
                </a:cubicBezTo>
                <a:cubicBezTo>
                  <a:pt x="142" y="173"/>
                  <a:pt x="124" y="177"/>
                  <a:pt x="108" y="170"/>
                </a:cubicBezTo>
                <a:cubicBezTo>
                  <a:pt x="97" y="165"/>
                  <a:pt x="89" y="157"/>
                  <a:pt x="85" y="148"/>
                </a:cubicBezTo>
                <a:cubicBezTo>
                  <a:pt x="80" y="138"/>
                  <a:pt x="75" y="136"/>
                  <a:pt x="65" y="139"/>
                </a:cubicBezTo>
                <a:cubicBezTo>
                  <a:pt x="55" y="143"/>
                  <a:pt x="43" y="143"/>
                  <a:pt x="33" y="138"/>
                </a:cubicBezTo>
                <a:cubicBezTo>
                  <a:pt x="10" y="129"/>
                  <a:pt x="0" y="103"/>
                  <a:pt x="9" y="81"/>
                </a:cubicBezTo>
                <a:cubicBezTo>
                  <a:pt x="9" y="81"/>
                  <a:pt x="13" y="71"/>
                  <a:pt x="23" y="60"/>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18" name="Freeform 17"/>
          <p:cNvSpPr/>
          <p:nvPr userDrawn="1"/>
        </p:nvSpPr>
        <p:spPr bwMode="auto">
          <a:xfrm flipH="1" flipV="1">
            <a:off x="2525212" y="2354874"/>
            <a:ext cx="111919" cy="113110"/>
          </a:xfrm>
          <a:custGeom>
            <a:avLst/>
            <a:gdLst>
              <a:gd name="T0" fmla="*/ 2 w 75"/>
              <a:gd name="T1" fmla="*/ 35 h 76"/>
              <a:gd name="T2" fmla="*/ 21 w 75"/>
              <a:gd name="T3" fmla="*/ 43 h 76"/>
              <a:gd name="T4" fmla="*/ 22 w 75"/>
              <a:gd name="T5" fmla="*/ 46 h 76"/>
              <a:gd name="T6" fmla="*/ 14 w 75"/>
              <a:gd name="T7" fmla="*/ 65 h 76"/>
              <a:gd name="T8" fmla="*/ 15 w 75"/>
              <a:gd name="T9" fmla="*/ 68 h 76"/>
              <a:gd name="T10" fmla="*/ 31 w 75"/>
              <a:gd name="T11" fmla="*/ 75 h 76"/>
              <a:gd name="T12" fmla="*/ 34 w 75"/>
              <a:gd name="T13" fmla="*/ 74 h 76"/>
              <a:gd name="T14" fmla="*/ 42 w 75"/>
              <a:gd name="T15" fmla="*/ 55 h 76"/>
              <a:gd name="T16" fmla="*/ 46 w 75"/>
              <a:gd name="T17" fmla="*/ 54 h 76"/>
              <a:gd name="T18" fmla="*/ 65 w 75"/>
              <a:gd name="T19" fmla="*/ 62 h 76"/>
              <a:gd name="T20" fmla="*/ 68 w 75"/>
              <a:gd name="T21" fmla="*/ 60 h 76"/>
              <a:gd name="T22" fmla="*/ 75 w 75"/>
              <a:gd name="T23" fmla="*/ 44 h 76"/>
              <a:gd name="T24" fmla="*/ 73 w 75"/>
              <a:gd name="T25" fmla="*/ 41 h 76"/>
              <a:gd name="T26" fmla="*/ 54 w 75"/>
              <a:gd name="T27" fmla="*/ 33 h 76"/>
              <a:gd name="T28" fmla="*/ 53 w 75"/>
              <a:gd name="T29" fmla="*/ 30 h 76"/>
              <a:gd name="T30" fmla="*/ 61 w 75"/>
              <a:gd name="T31" fmla="*/ 11 h 76"/>
              <a:gd name="T32" fmla="*/ 60 w 75"/>
              <a:gd name="T33" fmla="*/ 8 h 76"/>
              <a:gd name="T34" fmla="*/ 44 w 75"/>
              <a:gd name="T35" fmla="*/ 1 h 76"/>
              <a:gd name="T36" fmla="*/ 41 w 75"/>
              <a:gd name="T37" fmla="*/ 2 h 76"/>
              <a:gd name="T38" fmla="*/ 33 w 75"/>
              <a:gd name="T39" fmla="*/ 21 h 76"/>
              <a:gd name="T40" fmla="*/ 29 w 75"/>
              <a:gd name="T41" fmla="*/ 22 h 76"/>
              <a:gd name="T42" fmla="*/ 10 w 75"/>
              <a:gd name="T43" fmla="*/ 14 h 76"/>
              <a:gd name="T44" fmla="*/ 7 w 75"/>
              <a:gd name="T45" fmla="*/ 16 h 76"/>
              <a:gd name="T46" fmla="*/ 0 w 75"/>
              <a:gd name="T47" fmla="*/ 32 h 76"/>
              <a:gd name="T48" fmla="*/ 2 w 75"/>
              <a:gd name="T49" fmla="*/ 3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6">
                <a:moveTo>
                  <a:pt x="2" y="35"/>
                </a:moveTo>
                <a:cubicBezTo>
                  <a:pt x="21" y="43"/>
                  <a:pt x="21" y="43"/>
                  <a:pt x="21" y="43"/>
                </a:cubicBezTo>
                <a:cubicBezTo>
                  <a:pt x="22" y="43"/>
                  <a:pt x="23" y="45"/>
                  <a:pt x="22" y="46"/>
                </a:cubicBezTo>
                <a:cubicBezTo>
                  <a:pt x="14" y="65"/>
                  <a:pt x="14" y="65"/>
                  <a:pt x="14" y="65"/>
                </a:cubicBezTo>
                <a:cubicBezTo>
                  <a:pt x="13" y="66"/>
                  <a:pt x="14" y="68"/>
                  <a:pt x="15" y="68"/>
                </a:cubicBezTo>
                <a:cubicBezTo>
                  <a:pt x="31" y="75"/>
                  <a:pt x="31" y="75"/>
                  <a:pt x="31" y="75"/>
                </a:cubicBezTo>
                <a:cubicBezTo>
                  <a:pt x="32" y="76"/>
                  <a:pt x="34" y="75"/>
                  <a:pt x="34" y="74"/>
                </a:cubicBezTo>
                <a:cubicBezTo>
                  <a:pt x="42" y="55"/>
                  <a:pt x="42" y="55"/>
                  <a:pt x="42" y="55"/>
                </a:cubicBezTo>
                <a:cubicBezTo>
                  <a:pt x="43" y="54"/>
                  <a:pt x="44" y="53"/>
                  <a:pt x="46" y="54"/>
                </a:cubicBezTo>
                <a:cubicBezTo>
                  <a:pt x="65" y="62"/>
                  <a:pt x="65" y="62"/>
                  <a:pt x="65" y="62"/>
                </a:cubicBezTo>
                <a:cubicBezTo>
                  <a:pt x="66" y="62"/>
                  <a:pt x="67" y="62"/>
                  <a:pt x="68" y="60"/>
                </a:cubicBezTo>
                <a:cubicBezTo>
                  <a:pt x="75" y="44"/>
                  <a:pt x="75" y="44"/>
                  <a:pt x="75" y="44"/>
                </a:cubicBezTo>
                <a:cubicBezTo>
                  <a:pt x="75" y="43"/>
                  <a:pt x="75" y="42"/>
                  <a:pt x="73" y="41"/>
                </a:cubicBezTo>
                <a:cubicBezTo>
                  <a:pt x="54" y="33"/>
                  <a:pt x="54" y="33"/>
                  <a:pt x="54" y="33"/>
                </a:cubicBezTo>
                <a:cubicBezTo>
                  <a:pt x="53" y="33"/>
                  <a:pt x="52" y="31"/>
                  <a:pt x="53" y="30"/>
                </a:cubicBezTo>
                <a:cubicBezTo>
                  <a:pt x="61" y="11"/>
                  <a:pt x="61" y="11"/>
                  <a:pt x="61" y="11"/>
                </a:cubicBezTo>
                <a:cubicBezTo>
                  <a:pt x="62" y="10"/>
                  <a:pt x="61" y="8"/>
                  <a:pt x="60" y="8"/>
                </a:cubicBezTo>
                <a:cubicBezTo>
                  <a:pt x="44" y="1"/>
                  <a:pt x="44" y="1"/>
                  <a:pt x="44" y="1"/>
                </a:cubicBezTo>
                <a:cubicBezTo>
                  <a:pt x="43" y="0"/>
                  <a:pt x="41" y="1"/>
                  <a:pt x="41" y="2"/>
                </a:cubicBezTo>
                <a:cubicBezTo>
                  <a:pt x="33" y="21"/>
                  <a:pt x="33" y="21"/>
                  <a:pt x="33" y="21"/>
                </a:cubicBezTo>
                <a:cubicBezTo>
                  <a:pt x="32" y="22"/>
                  <a:pt x="31" y="23"/>
                  <a:pt x="29" y="22"/>
                </a:cubicBezTo>
                <a:cubicBezTo>
                  <a:pt x="10" y="14"/>
                  <a:pt x="10" y="14"/>
                  <a:pt x="10" y="14"/>
                </a:cubicBezTo>
                <a:cubicBezTo>
                  <a:pt x="9" y="14"/>
                  <a:pt x="8" y="14"/>
                  <a:pt x="7" y="16"/>
                </a:cubicBezTo>
                <a:cubicBezTo>
                  <a:pt x="0" y="32"/>
                  <a:pt x="0" y="32"/>
                  <a:pt x="0" y="32"/>
                </a:cubicBezTo>
                <a:cubicBezTo>
                  <a:pt x="0" y="33"/>
                  <a:pt x="0" y="34"/>
                  <a:pt x="2" y="35"/>
                </a:cubicBezTo>
                <a:close/>
              </a:path>
            </a:pathLst>
          </a:custGeom>
          <a:solidFill>
            <a:schemeClr val="accent4"/>
          </a:solidFill>
          <a:ln>
            <a:noFill/>
          </a:ln>
        </p:spPr>
        <p:txBody>
          <a:bodyPr vert="horz" wrap="square" lIns="68580" tIns="34290" rIns="68580" bIns="34290" numCol="1" anchor="t" anchorCtr="0" compatLnSpc="1"/>
          <a:lstStyle/>
          <a:p>
            <a:endParaRPr lang="zh-CN" altLang="en-US" sz="1050"/>
          </a:p>
        </p:txBody>
      </p:sp>
      <p:sp>
        <p:nvSpPr>
          <p:cNvPr id="19" name="Freeform 18"/>
          <p:cNvSpPr/>
          <p:nvPr userDrawn="1"/>
        </p:nvSpPr>
        <p:spPr bwMode="auto">
          <a:xfrm flipH="1" flipV="1">
            <a:off x="2578790" y="1819093"/>
            <a:ext cx="386954" cy="286941"/>
          </a:xfrm>
          <a:custGeom>
            <a:avLst/>
            <a:gdLst>
              <a:gd name="T0" fmla="*/ 253 w 259"/>
              <a:gd name="T1" fmla="*/ 88 h 192"/>
              <a:gd name="T2" fmla="*/ 50 w 259"/>
              <a:gd name="T3" fmla="*/ 2 h 192"/>
              <a:gd name="T4" fmla="*/ 38 w 259"/>
              <a:gd name="T5" fmla="*/ 7 h 192"/>
              <a:gd name="T6" fmla="*/ 2 w 259"/>
              <a:gd name="T7" fmla="*/ 92 h 192"/>
              <a:gd name="T8" fmla="*/ 7 w 259"/>
              <a:gd name="T9" fmla="*/ 103 h 192"/>
              <a:gd name="T10" fmla="*/ 209 w 259"/>
              <a:gd name="T11" fmla="*/ 190 h 192"/>
              <a:gd name="T12" fmla="*/ 221 w 259"/>
              <a:gd name="T13" fmla="*/ 185 h 192"/>
              <a:gd name="T14" fmla="*/ 257 w 259"/>
              <a:gd name="T15" fmla="*/ 100 h 192"/>
              <a:gd name="T16" fmla="*/ 253 w 259"/>
              <a:gd name="T17" fmla="*/ 8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192">
                <a:moveTo>
                  <a:pt x="253" y="88"/>
                </a:moveTo>
                <a:cubicBezTo>
                  <a:pt x="50" y="2"/>
                  <a:pt x="50" y="2"/>
                  <a:pt x="50" y="2"/>
                </a:cubicBezTo>
                <a:cubicBezTo>
                  <a:pt x="45" y="0"/>
                  <a:pt x="40" y="2"/>
                  <a:pt x="38" y="7"/>
                </a:cubicBezTo>
                <a:cubicBezTo>
                  <a:pt x="2" y="92"/>
                  <a:pt x="2" y="92"/>
                  <a:pt x="2" y="92"/>
                </a:cubicBezTo>
                <a:cubicBezTo>
                  <a:pt x="0" y="96"/>
                  <a:pt x="2" y="101"/>
                  <a:pt x="7" y="103"/>
                </a:cubicBezTo>
                <a:cubicBezTo>
                  <a:pt x="209" y="190"/>
                  <a:pt x="209" y="190"/>
                  <a:pt x="209" y="190"/>
                </a:cubicBezTo>
                <a:cubicBezTo>
                  <a:pt x="214" y="192"/>
                  <a:pt x="219" y="189"/>
                  <a:pt x="221" y="185"/>
                </a:cubicBezTo>
                <a:cubicBezTo>
                  <a:pt x="257" y="100"/>
                  <a:pt x="257" y="100"/>
                  <a:pt x="257" y="100"/>
                </a:cubicBezTo>
                <a:cubicBezTo>
                  <a:pt x="259" y="95"/>
                  <a:pt x="257" y="90"/>
                  <a:pt x="253" y="88"/>
                </a:cubicBezTo>
                <a:close/>
              </a:path>
            </a:pathLst>
          </a:custGeom>
          <a:solidFill>
            <a:schemeClr val="accent4"/>
          </a:solidFill>
          <a:ln>
            <a:noFill/>
          </a:ln>
        </p:spPr>
        <p:txBody>
          <a:bodyPr vert="horz" wrap="square" lIns="68580" tIns="34290" rIns="68580" bIns="34290" numCol="1" anchor="t" anchorCtr="0" compatLnSpc="1"/>
          <a:lstStyle/>
          <a:p>
            <a:endParaRPr lang="zh-CN" altLang="en-US" sz="1050"/>
          </a:p>
        </p:txBody>
      </p:sp>
      <p:sp>
        <p:nvSpPr>
          <p:cNvPr id="20" name="Freeform 34"/>
          <p:cNvSpPr>
            <a:spLocks noEditPoints="1"/>
          </p:cNvSpPr>
          <p:nvPr userDrawn="1"/>
        </p:nvSpPr>
        <p:spPr bwMode="auto">
          <a:xfrm flipH="1" flipV="1">
            <a:off x="2944633" y="1562318"/>
            <a:ext cx="775097" cy="1594247"/>
          </a:xfrm>
          <a:custGeom>
            <a:avLst/>
            <a:gdLst>
              <a:gd name="T0" fmla="*/ 129 w 519"/>
              <a:gd name="T1" fmla="*/ 1042 h 1068"/>
              <a:gd name="T2" fmla="*/ 493 w 519"/>
              <a:gd name="T3" fmla="*/ 424 h 1068"/>
              <a:gd name="T4" fmla="*/ 519 w 519"/>
              <a:gd name="T5" fmla="*/ 35 h 1068"/>
              <a:gd name="T6" fmla="*/ 341 w 519"/>
              <a:gd name="T7" fmla="*/ 226 h 1068"/>
              <a:gd name="T8" fmla="*/ 26 w 519"/>
              <a:gd name="T9" fmla="*/ 852 h 1068"/>
              <a:gd name="T10" fmla="*/ 59 w 519"/>
              <a:gd name="T11" fmla="*/ 893 h 1068"/>
              <a:gd name="T12" fmla="*/ 138 w 519"/>
              <a:gd name="T13" fmla="*/ 907 h 1068"/>
              <a:gd name="T14" fmla="*/ 107 w 519"/>
              <a:gd name="T15" fmla="*/ 785 h 1068"/>
              <a:gd name="T16" fmla="*/ 114 w 519"/>
              <a:gd name="T17" fmla="*/ 764 h 1068"/>
              <a:gd name="T18" fmla="*/ 212 w 519"/>
              <a:gd name="T19" fmla="*/ 686 h 1068"/>
              <a:gd name="T20" fmla="*/ 141 w 519"/>
              <a:gd name="T21" fmla="*/ 650 h 1068"/>
              <a:gd name="T22" fmla="*/ 219 w 519"/>
              <a:gd name="T23" fmla="*/ 665 h 1068"/>
              <a:gd name="T24" fmla="*/ 189 w 519"/>
              <a:gd name="T25" fmla="*/ 543 h 1068"/>
              <a:gd name="T26" fmla="*/ 196 w 519"/>
              <a:gd name="T27" fmla="*/ 522 h 1068"/>
              <a:gd name="T28" fmla="*/ 294 w 519"/>
              <a:gd name="T29" fmla="*/ 443 h 1068"/>
              <a:gd name="T30" fmla="*/ 222 w 519"/>
              <a:gd name="T31" fmla="*/ 407 h 1068"/>
              <a:gd name="T32" fmla="*/ 301 w 519"/>
              <a:gd name="T33" fmla="*/ 422 h 1068"/>
              <a:gd name="T34" fmla="*/ 458 w 519"/>
              <a:gd name="T35" fmla="*/ 47 h 1068"/>
              <a:gd name="T36" fmla="*/ 357 w 519"/>
              <a:gd name="T37" fmla="*/ 441 h 1068"/>
              <a:gd name="T38" fmla="*/ 416 w 519"/>
              <a:gd name="T39" fmla="*/ 472 h 1068"/>
              <a:gd name="T40" fmla="*/ 350 w 519"/>
              <a:gd name="T41" fmla="*/ 462 h 1068"/>
              <a:gd name="T42" fmla="*/ 368 w 519"/>
              <a:gd name="T43" fmla="*/ 580 h 1068"/>
              <a:gd name="T44" fmla="*/ 361 w 519"/>
              <a:gd name="T45" fmla="*/ 601 h 1068"/>
              <a:gd name="T46" fmla="*/ 275 w 519"/>
              <a:gd name="T47" fmla="*/ 684 h 1068"/>
              <a:gd name="T48" fmla="*/ 334 w 519"/>
              <a:gd name="T49" fmla="*/ 715 h 1068"/>
              <a:gd name="T50" fmla="*/ 268 w 519"/>
              <a:gd name="T51" fmla="*/ 705 h 1068"/>
              <a:gd name="T52" fmla="*/ 287 w 519"/>
              <a:gd name="T53" fmla="*/ 823 h 1068"/>
              <a:gd name="T54" fmla="*/ 280 w 519"/>
              <a:gd name="T55" fmla="*/ 844 h 1068"/>
              <a:gd name="T56" fmla="*/ 194 w 519"/>
              <a:gd name="T57" fmla="*/ 926 h 1068"/>
              <a:gd name="T58" fmla="*/ 253 w 519"/>
              <a:gd name="T59" fmla="*/ 958 h 1068"/>
              <a:gd name="T60" fmla="*/ 186 w 519"/>
              <a:gd name="T61" fmla="*/ 947 h 1068"/>
              <a:gd name="T62" fmla="*/ 145 w 519"/>
              <a:gd name="T63" fmla="*/ 979 h 1068"/>
              <a:gd name="T64" fmla="*/ 130 w 519"/>
              <a:gd name="T65" fmla="*/ 928 h 1068"/>
              <a:gd name="T66" fmla="*/ 59 w 519"/>
              <a:gd name="T67" fmla="*/ 893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9" h="1068">
                <a:moveTo>
                  <a:pt x="119" y="1039"/>
                </a:moveTo>
                <a:cubicBezTo>
                  <a:pt x="129" y="1042"/>
                  <a:pt x="129" y="1042"/>
                  <a:pt x="129" y="1042"/>
                </a:cubicBezTo>
                <a:cubicBezTo>
                  <a:pt x="207" y="1068"/>
                  <a:pt x="290" y="1027"/>
                  <a:pt x="316" y="949"/>
                </a:cubicBezTo>
                <a:cubicBezTo>
                  <a:pt x="493" y="424"/>
                  <a:pt x="493" y="424"/>
                  <a:pt x="493" y="424"/>
                </a:cubicBezTo>
                <a:cubicBezTo>
                  <a:pt x="514" y="363"/>
                  <a:pt x="492" y="298"/>
                  <a:pt x="443" y="260"/>
                </a:cubicBezTo>
                <a:cubicBezTo>
                  <a:pt x="519" y="35"/>
                  <a:pt x="519" y="35"/>
                  <a:pt x="519" y="35"/>
                </a:cubicBezTo>
                <a:cubicBezTo>
                  <a:pt x="417" y="0"/>
                  <a:pt x="417" y="0"/>
                  <a:pt x="417" y="0"/>
                </a:cubicBezTo>
                <a:cubicBezTo>
                  <a:pt x="341" y="226"/>
                  <a:pt x="341" y="226"/>
                  <a:pt x="341" y="226"/>
                </a:cubicBezTo>
                <a:cubicBezTo>
                  <a:pt x="280" y="226"/>
                  <a:pt x="223" y="265"/>
                  <a:pt x="202" y="327"/>
                </a:cubicBezTo>
                <a:cubicBezTo>
                  <a:pt x="26" y="852"/>
                  <a:pt x="26" y="852"/>
                  <a:pt x="26" y="852"/>
                </a:cubicBezTo>
                <a:cubicBezTo>
                  <a:pt x="0" y="929"/>
                  <a:pt x="41" y="1013"/>
                  <a:pt x="119" y="1039"/>
                </a:cubicBezTo>
                <a:close/>
                <a:moveTo>
                  <a:pt x="59" y="893"/>
                </a:moveTo>
                <a:cubicBezTo>
                  <a:pt x="61" y="887"/>
                  <a:pt x="67" y="884"/>
                  <a:pt x="73" y="886"/>
                </a:cubicBezTo>
                <a:cubicBezTo>
                  <a:pt x="138" y="907"/>
                  <a:pt x="138" y="907"/>
                  <a:pt x="138" y="907"/>
                </a:cubicBezTo>
                <a:cubicBezTo>
                  <a:pt x="171" y="807"/>
                  <a:pt x="171" y="807"/>
                  <a:pt x="171" y="807"/>
                </a:cubicBezTo>
                <a:cubicBezTo>
                  <a:pt x="107" y="785"/>
                  <a:pt x="107" y="785"/>
                  <a:pt x="107" y="785"/>
                </a:cubicBezTo>
                <a:cubicBezTo>
                  <a:pt x="101" y="784"/>
                  <a:pt x="98" y="777"/>
                  <a:pt x="100" y="771"/>
                </a:cubicBezTo>
                <a:cubicBezTo>
                  <a:pt x="102" y="766"/>
                  <a:pt x="108" y="762"/>
                  <a:pt x="114" y="764"/>
                </a:cubicBezTo>
                <a:cubicBezTo>
                  <a:pt x="178" y="786"/>
                  <a:pt x="178" y="786"/>
                  <a:pt x="178" y="786"/>
                </a:cubicBezTo>
                <a:cubicBezTo>
                  <a:pt x="212" y="686"/>
                  <a:pt x="212" y="686"/>
                  <a:pt x="212" y="686"/>
                </a:cubicBezTo>
                <a:cubicBezTo>
                  <a:pt x="148" y="664"/>
                  <a:pt x="148" y="664"/>
                  <a:pt x="148" y="664"/>
                </a:cubicBezTo>
                <a:cubicBezTo>
                  <a:pt x="142" y="662"/>
                  <a:pt x="139" y="656"/>
                  <a:pt x="141" y="650"/>
                </a:cubicBezTo>
                <a:cubicBezTo>
                  <a:pt x="143" y="644"/>
                  <a:pt x="149" y="641"/>
                  <a:pt x="155" y="643"/>
                </a:cubicBezTo>
                <a:cubicBezTo>
                  <a:pt x="219" y="665"/>
                  <a:pt x="219" y="665"/>
                  <a:pt x="219" y="665"/>
                </a:cubicBezTo>
                <a:cubicBezTo>
                  <a:pt x="253" y="564"/>
                  <a:pt x="253" y="564"/>
                  <a:pt x="253" y="564"/>
                </a:cubicBezTo>
                <a:cubicBezTo>
                  <a:pt x="189" y="543"/>
                  <a:pt x="189" y="543"/>
                  <a:pt x="189" y="543"/>
                </a:cubicBezTo>
                <a:cubicBezTo>
                  <a:pt x="183" y="541"/>
                  <a:pt x="180" y="535"/>
                  <a:pt x="182" y="529"/>
                </a:cubicBezTo>
                <a:cubicBezTo>
                  <a:pt x="184" y="523"/>
                  <a:pt x="190" y="520"/>
                  <a:pt x="196" y="522"/>
                </a:cubicBezTo>
                <a:cubicBezTo>
                  <a:pt x="260" y="543"/>
                  <a:pt x="260" y="543"/>
                  <a:pt x="260" y="543"/>
                </a:cubicBezTo>
                <a:cubicBezTo>
                  <a:pt x="294" y="443"/>
                  <a:pt x="294" y="443"/>
                  <a:pt x="294" y="443"/>
                </a:cubicBezTo>
                <a:cubicBezTo>
                  <a:pt x="229" y="421"/>
                  <a:pt x="229" y="421"/>
                  <a:pt x="229" y="421"/>
                </a:cubicBezTo>
                <a:cubicBezTo>
                  <a:pt x="224" y="419"/>
                  <a:pt x="221" y="413"/>
                  <a:pt x="222" y="407"/>
                </a:cubicBezTo>
                <a:cubicBezTo>
                  <a:pt x="224" y="402"/>
                  <a:pt x="231" y="398"/>
                  <a:pt x="237" y="400"/>
                </a:cubicBezTo>
                <a:cubicBezTo>
                  <a:pt x="301" y="422"/>
                  <a:pt x="301" y="422"/>
                  <a:pt x="301" y="422"/>
                </a:cubicBezTo>
                <a:cubicBezTo>
                  <a:pt x="421" y="66"/>
                  <a:pt x="421" y="66"/>
                  <a:pt x="421" y="66"/>
                </a:cubicBezTo>
                <a:cubicBezTo>
                  <a:pt x="426" y="51"/>
                  <a:pt x="442" y="42"/>
                  <a:pt x="458" y="47"/>
                </a:cubicBezTo>
                <a:cubicBezTo>
                  <a:pt x="473" y="53"/>
                  <a:pt x="482" y="69"/>
                  <a:pt x="477" y="85"/>
                </a:cubicBezTo>
                <a:cubicBezTo>
                  <a:pt x="357" y="441"/>
                  <a:pt x="357" y="441"/>
                  <a:pt x="357" y="441"/>
                </a:cubicBezTo>
                <a:cubicBezTo>
                  <a:pt x="409" y="458"/>
                  <a:pt x="409" y="458"/>
                  <a:pt x="409" y="458"/>
                </a:cubicBezTo>
                <a:cubicBezTo>
                  <a:pt x="415" y="460"/>
                  <a:pt x="418" y="467"/>
                  <a:pt x="416" y="472"/>
                </a:cubicBezTo>
                <a:cubicBezTo>
                  <a:pt x="414" y="478"/>
                  <a:pt x="408" y="481"/>
                  <a:pt x="402" y="479"/>
                </a:cubicBezTo>
                <a:cubicBezTo>
                  <a:pt x="350" y="462"/>
                  <a:pt x="350" y="462"/>
                  <a:pt x="350" y="462"/>
                </a:cubicBezTo>
                <a:cubicBezTo>
                  <a:pt x="316" y="562"/>
                  <a:pt x="316" y="562"/>
                  <a:pt x="316" y="562"/>
                </a:cubicBezTo>
                <a:cubicBezTo>
                  <a:pt x="368" y="580"/>
                  <a:pt x="368" y="580"/>
                  <a:pt x="368" y="580"/>
                </a:cubicBezTo>
                <a:cubicBezTo>
                  <a:pt x="374" y="582"/>
                  <a:pt x="377" y="588"/>
                  <a:pt x="375" y="594"/>
                </a:cubicBezTo>
                <a:cubicBezTo>
                  <a:pt x="373" y="600"/>
                  <a:pt x="367" y="603"/>
                  <a:pt x="361" y="601"/>
                </a:cubicBezTo>
                <a:cubicBezTo>
                  <a:pt x="309" y="583"/>
                  <a:pt x="309" y="583"/>
                  <a:pt x="309" y="583"/>
                </a:cubicBezTo>
                <a:cubicBezTo>
                  <a:pt x="275" y="684"/>
                  <a:pt x="275" y="684"/>
                  <a:pt x="275" y="684"/>
                </a:cubicBezTo>
                <a:cubicBezTo>
                  <a:pt x="328" y="701"/>
                  <a:pt x="328" y="701"/>
                  <a:pt x="328" y="701"/>
                </a:cubicBezTo>
                <a:cubicBezTo>
                  <a:pt x="333" y="703"/>
                  <a:pt x="336" y="709"/>
                  <a:pt x="334" y="715"/>
                </a:cubicBezTo>
                <a:cubicBezTo>
                  <a:pt x="333" y="721"/>
                  <a:pt x="326" y="724"/>
                  <a:pt x="320" y="722"/>
                </a:cubicBezTo>
                <a:cubicBezTo>
                  <a:pt x="268" y="705"/>
                  <a:pt x="268" y="705"/>
                  <a:pt x="268" y="705"/>
                </a:cubicBezTo>
                <a:cubicBezTo>
                  <a:pt x="234" y="805"/>
                  <a:pt x="234" y="805"/>
                  <a:pt x="234" y="805"/>
                </a:cubicBezTo>
                <a:cubicBezTo>
                  <a:pt x="287" y="823"/>
                  <a:pt x="287" y="823"/>
                  <a:pt x="287" y="823"/>
                </a:cubicBezTo>
                <a:cubicBezTo>
                  <a:pt x="292" y="825"/>
                  <a:pt x="296" y="831"/>
                  <a:pt x="294" y="837"/>
                </a:cubicBezTo>
                <a:cubicBezTo>
                  <a:pt x="292" y="842"/>
                  <a:pt x="285" y="846"/>
                  <a:pt x="280" y="844"/>
                </a:cubicBezTo>
                <a:cubicBezTo>
                  <a:pt x="227" y="826"/>
                  <a:pt x="227" y="826"/>
                  <a:pt x="227" y="826"/>
                </a:cubicBezTo>
                <a:cubicBezTo>
                  <a:pt x="194" y="926"/>
                  <a:pt x="194" y="926"/>
                  <a:pt x="194" y="926"/>
                </a:cubicBezTo>
                <a:cubicBezTo>
                  <a:pt x="246" y="944"/>
                  <a:pt x="246" y="944"/>
                  <a:pt x="246" y="944"/>
                </a:cubicBezTo>
                <a:cubicBezTo>
                  <a:pt x="252" y="946"/>
                  <a:pt x="255" y="952"/>
                  <a:pt x="253" y="958"/>
                </a:cubicBezTo>
                <a:cubicBezTo>
                  <a:pt x="251" y="964"/>
                  <a:pt x="245" y="967"/>
                  <a:pt x="239" y="965"/>
                </a:cubicBezTo>
                <a:cubicBezTo>
                  <a:pt x="186" y="947"/>
                  <a:pt x="186" y="947"/>
                  <a:pt x="186" y="947"/>
                </a:cubicBezTo>
                <a:cubicBezTo>
                  <a:pt x="182" y="960"/>
                  <a:pt x="182" y="960"/>
                  <a:pt x="182" y="960"/>
                </a:cubicBezTo>
                <a:cubicBezTo>
                  <a:pt x="177" y="976"/>
                  <a:pt x="160" y="984"/>
                  <a:pt x="145" y="979"/>
                </a:cubicBezTo>
                <a:cubicBezTo>
                  <a:pt x="129" y="973"/>
                  <a:pt x="121" y="957"/>
                  <a:pt x="126" y="941"/>
                </a:cubicBezTo>
                <a:cubicBezTo>
                  <a:pt x="130" y="928"/>
                  <a:pt x="130" y="928"/>
                  <a:pt x="130" y="928"/>
                </a:cubicBezTo>
                <a:cubicBezTo>
                  <a:pt x="66" y="907"/>
                  <a:pt x="66" y="907"/>
                  <a:pt x="66" y="907"/>
                </a:cubicBezTo>
                <a:cubicBezTo>
                  <a:pt x="60" y="905"/>
                  <a:pt x="57" y="899"/>
                  <a:pt x="59" y="893"/>
                </a:cubicBezTo>
                <a:close/>
              </a:path>
            </a:pathLst>
          </a:custGeom>
          <a:solidFill>
            <a:schemeClr val="accent2"/>
          </a:solidFill>
          <a:ln>
            <a:noFill/>
          </a:ln>
        </p:spPr>
        <p:txBody>
          <a:bodyPr vert="horz" wrap="square" lIns="68580" tIns="34290" rIns="68580" bIns="34290" numCol="1" anchor="t" anchorCtr="0" compatLnSpc="1"/>
          <a:lstStyle/>
          <a:p>
            <a:endParaRPr lang="zh-CN" altLang="en-US" sz="1050"/>
          </a:p>
        </p:txBody>
      </p:sp>
      <p:sp>
        <p:nvSpPr>
          <p:cNvPr id="21" name="Freeform 35"/>
          <p:cNvSpPr/>
          <p:nvPr userDrawn="1"/>
        </p:nvSpPr>
        <p:spPr bwMode="auto">
          <a:xfrm flipH="1" flipV="1">
            <a:off x="3019642" y="1720670"/>
            <a:ext cx="496491" cy="1351360"/>
          </a:xfrm>
          <a:custGeom>
            <a:avLst/>
            <a:gdLst>
              <a:gd name="T0" fmla="*/ 293 w 333"/>
              <a:gd name="T1" fmla="*/ 14 h 905"/>
              <a:gd name="T2" fmla="*/ 317 w 333"/>
              <a:gd name="T3" fmla="*/ 2 h 905"/>
              <a:gd name="T4" fmla="*/ 330 w 333"/>
              <a:gd name="T5" fmla="*/ 26 h 905"/>
              <a:gd name="T6" fmla="*/ 42 w 333"/>
              <a:gd name="T7" fmla="*/ 888 h 905"/>
              <a:gd name="T8" fmla="*/ 14 w 333"/>
              <a:gd name="T9" fmla="*/ 901 h 905"/>
              <a:gd name="T10" fmla="*/ 3 w 333"/>
              <a:gd name="T11" fmla="*/ 872 h 905"/>
              <a:gd name="T12" fmla="*/ 293 w 333"/>
              <a:gd name="T13" fmla="*/ 14 h 905"/>
            </a:gdLst>
            <a:ahLst/>
            <a:cxnLst>
              <a:cxn ang="0">
                <a:pos x="T0" y="T1"/>
              </a:cxn>
              <a:cxn ang="0">
                <a:pos x="T2" y="T3"/>
              </a:cxn>
              <a:cxn ang="0">
                <a:pos x="T4" y="T5"/>
              </a:cxn>
              <a:cxn ang="0">
                <a:pos x="T6" y="T7"/>
              </a:cxn>
              <a:cxn ang="0">
                <a:pos x="T8" y="T9"/>
              </a:cxn>
              <a:cxn ang="0">
                <a:pos x="T10" y="T11"/>
              </a:cxn>
              <a:cxn ang="0">
                <a:pos x="T12" y="T13"/>
              </a:cxn>
            </a:cxnLst>
            <a:rect l="0" t="0" r="r" b="b"/>
            <a:pathLst>
              <a:path w="333" h="905">
                <a:moveTo>
                  <a:pt x="293" y="14"/>
                </a:moveTo>
                <a:cubicBezTo>
                  <a:pt x="296" y="4"/>
                  <a:pt x="309" y="0"/>
                  <a:pt x="317" y="2"/>
                </a:cubicBezTo>
                <a:cubicBezTo>
                  <a:pt x="325" y="5"/>
                  <a:pt x="333" y="16"/>
                  <a:pt x="330" y="26"/>
                </a:cubicBezTo>
                <a:cubicBezTo>
                  <a:pt x="42" y="888"/>
                  <a:pt x="42" y="888"/>
                  <a:pt x="42" y="888"/>
                </a:cubicBezTo>
                <a:cubicBezTo>
                  <a:pt x="39" y="898"/>
                  <a:pt x="26" y="905"/>
                  <a:pt x="14" y="901"/>
                </a:cubicBezTo>
                <a:cubicBezTo>
                  <a:pt x="2" y="897"/>
                  <a:pt x="0" y="882"/>
                  <a:pt x="3" y="872"/>
                </a:cubicBezTo>
                <a:lnTo>
                  <a:pt x="293" y="14"/>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grpSp>
        <p:nvGrpSpPr>
          <p:cNvPr id="3" name="组合 2"/>
          <p:cNvGrpSpPr/>
          <p:nvPr userDrawn="1"/>
        </p:nvGrpSpPr>
        <p:grpSpPr>
          <a:xfrm flipV="1">
            <a:off x="3780851" y="1576205"/>
            <a:ext cx="927497" cy="1092994"/>
            <a:chOff x="5116940" y="2151858"/>
            <a:chExt cx="1236663" cy="1457325"/>
          </a:xfrm>
        </p:grpSpPr>
        <p:sp>
          <p:nvSpPr>
            <p:cNvPr id="22" name="Freeform 26"/>
            <p:cNvSpPr/>
            <p:nvPr userDrawn="1"/>
          </p:nvSpPr>
          <p:spPr bwMode="auto">
            <a:xfrm flipH="1" flipV="1">
              <a:off x="5637640" y="2777333"/>
              <a:ext cx="715963" cy="539750"/>
            </a:xfrm>
            <a:custGeom>
              <a:avLst/>
              <a:gdLst>
                <a:gd name="T0" fmla="*/ 360 w 360"/>
                <a:gd name="T1" fmla="*/ 233 h 271"/>
                <a:gd name="T2" fmla="*/ 239 w 360"/>
                <a:gd name="T3" fmla="*/ 266 h 271"/>
                <a:gd name="T4" fmla="*/ 48 w 360"/>
                <a:gd name="T5" fmla="*/ 108 h 271"/>
                <a:gd name="T6" fmla="*/ 47 w 360"/>
                <a:gd name="T7" fmla="*/ 104 h 271"/>
                <a:gd name="T8" fmla="*/ 36 w 360"/>
                <a:gd name="T9" fmla="*/ 96 h 271"/>
                <a:gd name="T10" fmla="*/ 21 w 360"/>
                <a:gd name="T11" fmla="*/ 62 h 271"/>
                <a:gd name="T12" fmla="*/ 8 w 360"/>
                <a:gd name="T13" fmla="*/ 43 h 271"/>
                <a:gd name="T14" fmla="*/ 17 w 360"/>
                <a:gd name="T15" fmla="*/ 16 h 271"/>
                <a:gd name="T16" fmla="*/ 52 w 360"/>
                <a:gd name="T17" fmla="*/ 4 h 271"/>
                <a:gd name="T18" fmla="*/ 74 w 360"/>
                <a:gd name="T19" fmla="*/ 21 h 271"/>
                <a:gd name="T20" fmla="*/ 74 w 360"/>
                <a:gd name="T21" fmla="*/ 42 h 271"/>
                <a:gd name="T22" fmla="*/ 83 w 360"/>
                <a:gd name="T23" fmla="*/ 78 h 271"/>
                <a:gd name="T24" fmla="*/ 77 w 360"/>
                <a:gd name="T25" fmla="*/ 95 h 271"/>
                <a:gd name="T26" fmla="*/ 243 w 360"/>
                <a:gd name="T27" fmla="*/ 235 h 271"/>
                <a:gd name="T28" fmla="*/ 341 w 360"/>
                <a:gd name="T29" fmla="*/ 208 h 271"/>
                <a:gd name="T30" fmla="*/ 360 w 360"/>
                <a:gd name="T31" fmla="*/ 233 h 271"/>
                <a:gd name="T32" fmla="*/ 360 w 360"/>
                <a:gd name="T33" fmla="*/ 2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271">
                  <a:moveTo>
                    <a:pt x="360" y="233"/>
                  </a:moveTo>
                  <a:cubicBezTo>
                    <a:pt x="320" y="260"/>
                    <a:pt x="280" y="271"/>
                    <a:pt x="239" y="266"/>
                  </a:cubicBezTo>
                  <a:cubicBezTo>
                    <a:pt x="123" y="252"/>
                    <a:pt x="51" y="114"/>
                    <a:pt x="48" y="108"/>
                  </a:cubicBezTo>
                  <a:cubicBezTo>
                    <a:pt x="48" y="107"/>
                    <a:pt x="47" y="106"/>
                    <a:pt x="47" y="104"/>
                  </a:cubicBezTo>
                  <a:cubicBezTo>
                    <a:pt x="41" y="104"/>
                    <a:pt x="36" y="101"/>
                    <a:pt x="36" y="96"/>
                  </a:cubicBezTo>
                  <a:cubicBezTo>
                    <a:pt x="35" y="88"/>
                    <a:pt x="28" y="73"/>
                    <a:pt x="21" y="62"/>
                  </a:cubicBezTo>
                  <a:cubicBezTo>
                    <a:pt x="8" y="43"/>
                    <a:pt x="8" y="43"/>
                    <a:pt x="8" y="43"/>
                  </a:cubicBezTo>
                  <a:cubicBezTo>
                    <a:pt x="0" y="32"/>
                    <a:pt x="4" y="20"/>
                    <a:pt x="17" y="16"/>
                  </a:cubicBezTo>
                  <a:cubicBezTo>
                    <a:pt x="52" y="4"/>
                    <a:pt x="52" y="4"/>
                    <a:pt x="52" y="4"/>
                  </a:cubicBezTo>
                  <a:cubicBezTo>
                    <a:pt x="64" y="0"/>
                    <a:pt x="74" y="8"/>
                    <a:pt x="74" y="21"/>
                  </a:cubicBezTo>
                  <a:cubicBezTo>
                    <a:pt x="74" y="42"/>
                    <a:pt x="74" y="42"/>
                    <a:pt x="74" y="42"/>
                  </a:cubicBezTo>
                  <a:cubicBezTo>
                    <a:pt x="74" y="55"/>
                    <a:pt x="78" y="71"/>
                    <a:pt x="83" y="78"/>
                  </a:cubicBezTo>
                  <a:cubicBezTo>
                    <a:pt x="86" y="84"/>
                    <a:pt x="84" y="90"/>
                    <a:pt x="77" y="95"/>
                  </a:cubicBezTo>
                  <a:cubicBezTo>
                    <a:pt x="83" y="107"/>
                    <a:pt x="148" y="223"/>
                    <a:pt x="243" y="235"/>
                  </a:cubicBezTo>
                  <a:cubicBezTo>
                    <a:pt x="275" y="238"/>
                    <a:pt x="308" y="229"/>
                    <a:pt x="341" y="208"/>
                  </a:cubicBezTo>
                  <a:cubicBezTo>
                    <a:pt x="360" y="233"/>
                    <a:pt x="360" y="233"/>
                    <a:pt x="360" y="233"/>
                  </a:cubicBezTo>
                  <a:cubicBezTo>
                    <a:pt x="360" y="233"/>
                    <a:pt x="360" y="233"/>
                    <a:pt x="360" y="233"/>
                  </a:cubicBezTo>
                  <a:close/>
                </a:path>
              </a:pathLst>
            </a:custGeom>
            <a:solidFill>
              <a:schemeClr val="accent4"/>
            </a:solidFill>
            <a:ln>
              <a:noFill/>
            </a:ln>
          </p:spPr>
          <p:txBody>
            <a:bodyPr vert="horz" wrap="square" lIns="68580" tIns="34290" rIns="68580" bIns="34290" numCol="1" anchor="t" anchorCtr="0" compatLnSpc="1"/>
            <a:lstStyle/>
            <a:p>
              <a:endParaRPr lang="zh-CN" altLang="en-US" sz="1050"/>
            </a:p>
          </p:txBody>
        </p:sp>
        <p:sp>
          <p:nvSpPr>
            <p:cNvPr id="23" name="Freeform 27"/>
            <p:cNvSpPr/>
            <p:nvPr userDrawn="1"/>
          </p:nvSpPr>
          <p:spPr bwMode="auto">
            <a:xfrm flipH="1" flipV="1">
              <a:off x="5455078" y="3215483"/>
              <a:ext cx="762000" cy="393700"/>
            </a:xfrm>
            <a:custGeom>
              <a:avLst/>
              <a:gdLst>
                <a:gd name="T0" fmla="*/ 316 w 382"/>
                <a:gd name="T1" fmla="*/ 108 h 198"/>
                <a:gd name="T2" fmla="*/ 106 w 382"/>
                <a:gd name="T3" fmla="*/ 53 h 198"/>
                <a:gd name="T4" fmla="*/ 105 w 382"/>
                <a:gd name="T5" fmla="*/ 52 h 198"/>
                <a:gd name="T6" fmla="*/ 106 w 382"/>
                <a:gd name="T7" fmla="*/ 58 h 198"/>
                <a:gd name="T8" fmla="*/ 93 w 382"/>
                <a:gd name="T9" fmla="*/ 64 h 198"/>
                <a:gd name="T10" fmla="*/ 58 w 382"/>
                <a:gd name="T11" fmla="*/ 78 h 198"/>
                <a:gd name="T12" fmla="*/ 40 w 382"/>
                <a:gd name="T13" fmla="*/ 90 h 198"/>
                <a:gd name="T14" fmla="*/ 14 w 382"/>
                <a:gd name="T15" fmla="*/ 81 h 198"/>
                <a:gd name="T16" fmla="*/ 4 w 382"/>
                <a:gd name="T17" fmla="*/ 46 h 198"/>
                <a:gd name="T18" fmla="*/ 21 w 382"/>
                <a:gd name="T19" fmla="*/ 23 h 198"/>
                <a:gd name="T20" fmla="*/ 44 w 382"/>
                <a:gd name="T21" fmla="*/ 23 h 198"/>
                <a:gd name="T22" fmla="*/ 80 w 382"/>
                <a:gd name="T23" fmla="*/ 16 h 198"/>
                <a:gd name="T24" fmla="*/ 95 w 382"/>
                <a:gd name="T25" fmla="*/ 16 h 198"/>
                <a:gd name="T26" fmla="*/ 97 w 382"/>
                <a:gd name="T27" fmla="*/ 23 h 198"/>
                <a:gd name="T28" fmla="*/ 101 w 382"/>
                <a:gd name="T29" fmla="*/ 21 h 198"/>
                <a:gd name="T30" fmla="*/ 339 w 382"/>
                <a:gd name="T31" fmla="*/ 87 h 198"/>
                <a:gd name="T32" fmla="*/ 382 w 382"/>
                <a:gd name="T33" fmla="*/ 198 h 198"/>
                <a:gd name="T34" fmla="*/ 350 w 382"/>
                <a:gd name="T35" fmla="*/ 198 h 198"/>
                <a:gd name="T36" fmla="*/ 316 w 382"/>
                <a:gd name="T37" fmla="*/ 10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98">
                  <a:moveTo>
                    <a:pt x="316" y="108"/>
                  </a:moveTo>
                  <a:cubicBezTo>
                    <a:pt x="250" y="34"/>
                    <a:pt x="107" y="52"/>
                    <a:pt x="106" y="53"/>
                  </a:cubicBezTo>
                  <a:cubicBezTo>
                    <a:pt x="105" y="53"/>
                    <a:pt x="105" y="52"/>
                    <a:pt x="105" y="52"/>
                  </a:cubicBezTo>
                  <a:cubicBezTo>
                    <a:pt x="105" y="52"/>
                    <a:pt x="106" y="55"/>
                    <a:pt x="106" y="58"/>
                  </a:cubicBezTo>
                  <a:cubicBezTo>
                    <a:pt x="107" y="61"/>
                    <a:pt x="101" y="64"/>
                    <a:pt x="93" y="64"/>
                  </a:cubicBezTo>
                  <a:cubicBezTo>
                    <a:pt x="84" y="64"/>
                    <a:pt x="68" y="71"/>
                    <a:pt x="58" y="78"/>
                  </a:cubicBezTo>
                  <a:cubicBezTo>
                    <a:pt x="40" y="90"/>
                    <a:pt x="40" y="90"/>
                    <a:pt x="40" y="90"/>
                  </a:cubicBezTo>
                  <a:cubicBezTo>
                    <a:pt x="30" y="98"/>
                    <a:pt x="18" y="94"/>
                    <a:pt x="14" y="81"/>
                  </a:cubicBezTo>
                  <a:cubicBezTo>
                    <a:pt x="4" y="46"/>
                    <a:pt x="4" y="46"/>
                    <a:pt x="4" y="46"/>
                  </a:cubicBezTo>
                  <a:cubicBezTo>
                    <a:pt x="0" y="33"/>
                    <a:pt x="8" y="23"/>
                    <a:pt x="21" y="23"/>
                  </a:cubicBezTo>
                  <a:cubicBezTo>
                    <a:pt x="44" y="23"/>
                    <a:pt x="44" y="23"/>
                    <a:pt x="44" y="23"/>
                  </a:cubicBezTo>
                  <a:cubicBezTo>
                    <a:pt x="57" y="23"/>
                    <a:pt x="73" y="20"/>
                    <a:pt x="80" y="16"/>
                  </a:cubicBezTo>
                  <a:cubicBezTo>
                    <a:pt x="87" y="12"/>
                    <a:pt x="94" y="12"/>
                    <a:pt x="95" y="16"/>
                  </a:cubicBezTo>
                  <a:cubicBezTo>
                    <a:pt x="97" y="23"/>
                    <a:pt x="97" y="23"/>
                    <a:pt x="97" y="23"/>
                  </a:cubicBezTo>
                  <a:cubicBezTo>
                    <a:pt x="98" y="22"/>
                    <a:pt x="100" y="21"/>
                    <a:pt x="101" y="21"/>
                  </a:cubicBezTo>
                  <a:cubicBezTo>
                    <a:pt x="108" y="20"/>
                    <a:pt x="262" y="0"/>
                    <a:pt x="339" y="87"/>
                  </a:cubicBezTo>
                  <a:cubicBezTo>
                    <a:pt x="365" y="116"/>
                    <a:pt x="379" y="153"/>
                    <a:pt x="382" y="198"/>
                  </a:cubicBezTo>
                  <a:cubicBezTo>
                    <a:pt x="350" y="198"/>
                    <a:pt x="350" y="198"/>
                    <a:pt x="350" y="198"/>
                  </a:cubicBezTo>
                  <a:cubicBezTo>
                    <a:pt x="348" y="161"/>
                    <a:pt x="337" y="131"/>
                    <a:pt x="316" y="108"/>
                  </a:cubicBezTo>
                  <a:close/>
                </a:path>
              </a:pathLst>
            </a:custGeom>
            <a:solidFill>
              <a:schemeClr val="accent4"/>
            </a:solidFill>
            <a:ln>
              <a:noFill/>
            </a:ln>
          </p:spPr>
          <p:txBody>
            <a:bodyPr vert="horz" wrap="square" lIns="68580" tIns="34290" rIns="68580" bIns="34290" numCol="1" anchor="t" anchorCtr="0" compatLnSpc="1"/>
            <a:lstStyle/>
            <a:p>
              <a:endParaRPr lang="zh-CN" altLang="en-US" sz="1050"/>
            </a:p>
          </p:txBody>
        </p:sp>
        <p:sp>
          <p:nvSpPr>
            <p:cNvPr id="24" name="Freeform 28"/>
            <p:cNvSpPr/>
            <p:nvPr userDrawn="1"/>
          </p:nvSpPr>
          <p:spPr bwMode="auto">
            <a:xfrm flipH="1" flipV="1">
              <a:off x="5116940" y="2366171"/>
              <a:ext cx="938213" cy="612775"/>
            </a:xfrm>
            <a:custGeom>
              <a:avLst/>
              <a:gdLst>
                <a:gd name="T0" fmla="*/ 1 w 471"/>
                <a:gd name="T1" fmla="*/ 290 h 308"/>
                <a:gd name="T2" fmla="*/ 2 w 471"/>
                <a:gd name="T3" fmla="*/ 282 h 308"/>
                <a:gd name="T4" fmla="*/ 1 w 471"/>
                <a:gd name="T5" fmla="*/ 283 h 308"/>
                <a:gd name="T6" fmla="*/ 4 w 471"/>
                <a:gd name="T7" fmla="*/ 264 h 308"/>
                <a:gd name="T8" fmla="*/ 5 w 471"/>
                <a:gd name="T9" fmla="*/ 264 h 308"/>
                <a:gd name="T10" fmla="*/ 51 w 471"/>
                <a:gd name="T11" fmla="*/ 190 h 308"/>
                <a:gd name="T12" fmla="*/ 206 w 471"/>
                <a:gd name="T13" fmla="*/ 188 h 308"/>
                <a:gd name="T14" fmla="*/ 227 w 471"/>
                <a:gd name="T15" fmla="*/ 196 h 308"/>
                <a:gd name="T16" fmla="*/ 422 w 471"/>
                <a:gd name="T17" fmla="*/ 165 h 308"/>
                <a:gd name="T18" fmla="*/ 424 w 471"/>
                <a:gd name="T19" fmla="*/ 161 h 308"/>
                <a:gd name="T20" fmla="*/ 429 w 471"/>
                <a:gd name="T21" fmla="*/ 95 h 308"/>
                <a:gd name="T22" fmla="*/ 345 w 471"/>
                <a:gd name="T23" fmla="*/ 32 h 308"/>
                <a:gd name="T24" fmla="*/ 344 w 471"/>
                <a:gd name="T25" fmla="*/ 33 h 308"/>
                <a:gd name="T26" fmla="*/ 354 w 471"/>
                <a:gd name="T27" fmla="*/ 0 h 308"/>
                <a:gd name="T28" fmla="*/ 355 w 471"/>
                <a:gd name="T29" fmla="*/ 2 h 308"/>
                <a:gd name="T30" fmla="*/ 458 w 471"/>
                <a:gd name="T31" fmla="*/ 82 h 308"/>
                <a:gd name="T32" fmla="*/ 453 w 471"/>
                <a:gd name="T33" fmla="*/ 175 h 308"/>
                <a:gd name="T34" fmla="*/ 450 w 471"/>
                <a:gd name="T35" fmla="*/ 180 h 308"/>
                <a:gd name="T36" fmla="*/ 216 w 471"/>
                <a:gd name="T37" fmla="*/ 226 h 308"/>
                <a:gd name="T38" fmla="*/ 195 w 471"/>
                <a:gd name="T39" fmla="*/ 218 h 308"/>
                <a:gd name="T40" fmla="*/ 69 w 471"/>
                <a:gd name="T41" fmla="*/ 217 h 308"/>
                <a:gd name="T42" fmla="*/ 39 w 471"/>
                <a:gd name="T43" fmla="*/ 259 h 308"/>
                <a:gd name="T44" fmla="*/ 39 w 471"/>
                <a:gd name="T45" fmla="*/ 259 h 308"/>
                <a:gd name="T46" fmla="*/ 35 w 471"/>
                <a:gd name="T47" fmla="*/ 276 h 308"/>
                <a:gd name="T48" fmla="*/ 35 w 471"/>
                <a:gd name="T49" fmla="*/ 276 h 308"/>
                <a:gd name="T50" fmla="*/ 33 w 471"/>
                <a:gd name="T51" fmla="*/ 292 h 308"/>
                <a:gd name="T52" fmla="*/ 15 w 471"/>
                <a:gd name="T53" fmla="*/ 307 h 308"/>
                <a:gd name="T54" fmla="*/ 1 w 471"/>
                <a:gd name="T55" fmla="*/ 29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1" h="308">
                  <a:moveTo>
                    <a:pt x="1" y="290"/>
                  </a:moveTo>
                  <a:cubicBezTo>
                    <a:pt x="1" y="287"/>
                    <a:pt x="2" y="285"/>
                    <a:pt x="2" y="282"/>
                  </a:cubicBezTo>
                  <a:cubicBezTo>
                    <a:pt x="2" y="282"/>
                    <a:pt x="2" y="282"/>
                    <a:pt x="1" y="283"/>
                  </a:cubicBezTo>
                  <a:cubicBezTo>
                    <a:pt x="4" y="264"/>
                    <a:pt x="4" y="264"/>
                    <a:pt x="4" y="264"/>
                  </a:cubicBezTo>
                  <a:cubicBezTo>
                    <a:pt x="5" y="264"/>
                    <a:pt x="5" y="264"/>
                    <a:pt x="5" y="264"/>
                  </a:cubicBezTo>
                  <a:cubicBezTo>
                    <a:pt x="12" y="231"/>
                    <a:pt x="27" y="206"/>
                    <a:pt x="51" y="190"/>
                  </a:cubicBezTo>
                  <a:cubicBezTo>
                    <a:pt x="98" y="160"/>
                    <a:pt x="161" y="173"/>
                    <a:pt x="206" y="188"/>
                  </a:cubicBezTo>
                  <a:cubicBezTo>
                    <a:pt x="213" y="191"/>
                    <a:pt x="220" y="193"/>
                    <a:pt x="227" y="196"/>
                  </a:cubicBezTo>
                  <a:cubicBezTo>
                    <a:pt x="304" y="224"/>
                    <a:pt x="377" y="251"/>
                    <a:pt x="422" y="165"/>
                  </a:cubicBezTo>
                  <a:cubicBezTo>
                    <a:pt x="423" y="164"/>
                    <a:pt x="423" y="162"/>
                    <a:pt x="424" y="161"/>
                  </a:cubicBezTo>
                  <a:cubicBezTo>
                    <a:pt x="436" y="136"/>
                    <a:pt x="438" y="114"/>
                    <a:pt x="429" y="95"/>
                  </a:cubicBezTo>
                  <a:cubicBezTo>
                    <a:pt x="413" y="59"/>
                    <a:pt x="365" y="39"/>
                    <a:pt x="345" y="32"/>
                  </a:cubicBezTo>
                  <a:cubicBezTo>
                    <a:pt x="345" y="32"/>
                    <a:pt x="345" y="33"/>
                    <a:pt x="344" y="33"/>
                  </a:cubicBezTo>
                  <a:cubicBezTo>
                    <a:pt x="354" y="0"/>
                    <a:pt x="354" y="0"/>
                    <a:pt x="354" y="0"/>
                  </a:cubicBezTo>
                  <a:cubicBezTo>
                    <a:pt x="354" y="1"/>
                    <a:pt x="355" y="1"/>
                    <a:pt x="355" y="2"/>
                  </a:cubicBezTo>
                  <a:cubicBezTo>
                    <a:pt x="379" y="10"/>
                    <a:pt x="436" y="34"/>
                    <a:pt x="458" y="82"/>
                  </a:cubicBezTo>
                  <a:cubicBezTo>
                    <a:pt x="471" y="110"/>
                    <a:pt x="469" y="141"/>
                    <a:pt x="453" y="175"/>
                  </a:cubicBezTo>
                  <a:cubicBezTo>
                    <a:pt x="452" y="176"/>
                    <a:pt x="451" y="178"/>
                    <a:pt x="450" y="180"/>
                  </a:cubicBezTo>
                  <a:cubicBezTo>
                    <a:pt x="393" y="290"/>
                    <a:pt x="295" y="254"/>
                    <a:pt x="216" y="226"/>
                  </a:cubicBezTo>
                  <a:cubicBezTo>
                    <a:pt x="209" y="223"/>
                    <a:pt x="202" y="221"/>
                    <a:pt x="195" y="218"/>
                  </a:cubicBezTo>
                  <a:cubicBezTo>
                    <a:pt x="141" y="199"/>
                    <a:pt x="96" y="199"/>
                    <a:pt x="69" y="217"/>
                  </a:cubicBezTo>
                  <a:cubicBezTo>
                    <a:pt x="55" y="226"/>
                    <a:pt x="45" y="240"/>
                    <a:pt x="39" y="259"/>
                  </a:cubicBezTo>
                  <a:cubicBezTo>
                    <a:pt x="39" y="259"/>
                    <a:pt x="39" y="259"/>
                    <a:pt x="39" y="259"/>
                  </a:cubicBezTo>
                  <a:cubicBezTo>
                    <a:pt x="35" y="276"/>
                    <a:pt x="35" y="276"/>
                    <a:pt x="35" y="276"/>
                  </a:cubicBezTo>
                  <a:cubicBezTo>
                    <a:pt x="35" y="276"/>
                    <a:pt x="35" y="276"/>
                    <a:pt x="35" y="276"/>
                  </a:cubicBezTo>
                  <a:cubicBezTo>
                    <a:pt x="34" y="281"/>
                    <a:pt x="33" y="286"/>
                    <a:pt x="33" y="292"/>
                  </a:cubicBezTo>
                  <a:cubicBezTo>
                    <a:pt x="32" y="301"/>
                    <a:pt x="24" y="308"/>
                    <a:pt x="15" y="307"/>
                  </a:cubicBezTo>
                  <a:cubicBezTo>
                    <a:pt x="7" y="306"/>
                    <a:pt x="0" y="299"/>
                    <a:pt x="1" y="290"/>
                  </a:cubicBezTo>
                  <a:close/>
                </a:path>
              </a:pathLst>
            </a:custGeom>
            <a:solidFill>
              <a:schemeClr val="accent4"/>
            </a:solidFill>
            <a:ln>
              <a:noFill/>
            </a:ln>
          </p:spPr>
          <p:txBody>
            <a:bodyPr vert="horz" wrap="square" lIns="68580" tIns="34290" rIns="68580" bIns="34290" numCol="1" anchor="t" anchorCtr="0" compatLnSpc="1"/>
            <a:lstStyle/>
            <a:p>
              <a:endParaRPr lang="zh-CN" altLang="en-US" sz="1050"/>
            </a:p>
          </p:txBody>
        </p:sp>
        <p:sp>
          <p:nvSpPr>
            <p:cNvPr id="25" name="Freeform 29"/>
            <p:cNvSpPr/>
            <p:nvPr userDrawn="1"/>
          </p:nvSpPr>
          <p:spPr bwMode="auto">
            <a:xfrm flipH="1" flipV="1">
              <a:off x="5790041" y="2151858"/>
              <a:ext cx="412750" cy="160338"/>
            </a:xfrm>
            <a:custGeom>
              <a:avLst/>
              <a:gdLst>
                <a:gd name="T0" fmla="*/ 0 w 207"/>
                <a:gd name="T1" fmla="*/ 38 h 80"/>
                <a:gd name="T2" fmla="*/ 18 w 207"/>
                <a:gd name="T3" fmla="*/ 39 h 80"/>
                <a:gd name="T4" fmla="*/ 103 w 207"/>
                <a:gd name="T5" fmla="*/ 54 h 80"/>
                <a:gd name="T6" fmla="*/ 193 w 207"/>
                <a:gd name="T7" fmla="*/ 12 h 80"/>
                <a:gd name="T8" fmla="*/ 206 w 207"/>
                <a:gd name="T9" fmla="*/ 11 h 80"/>
                <a:gd name="T10" fmla="*/ 189 w 207"/>
                <a:gd name="T11" fmla="*/ 44 h 80"/>
                <a:gd name="T12" fmla="*/ 109 w 207"/>
                <a:gd name="T13" fmla="*/ 72 h 80"/>
                <a:gd name="T14" fmla="*/ 20 w 207"/>
                <a:gd name="T15" fmla="*/ 65 h 80"/>
                <a:gd name="T16" fmla="*/ 0 w 207"/>
                <a:gd name="T17" fmla="*/ 3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80">
                  <a:moveTo>
                    <a:pt x="0" y="38"/>
                  </a:moveTo>
                  <a:cubicBezTo>
                    <a:pt x="0" y="30"/>
                    <a:pt x="7" y="32"/>
                    <a:pt x="18" y="39"/>
                  </a:cubicBezTo>
                  <a:cubicBezTo>
                    <a:pt x="34" y="50"/>
                    <a:pt x="62" y="61"/>
                    <a:pt x="103" y="54"/>
                  </a:cubicBezTo>
                  <a:cubicBezTo>
                    <a:pt x="154" y="44"/>
                    <a:pt x="180" y="26"/>
                    <a:pt x="193" y="12"/>
                  </a:cubicBezTo>
                  <a:cubicBezTo>
                    <a:pt x="202" y="2"/>
                    <a:pt x="206" y="0"/>
                    <a:pt x="206" y="11"/>
                  </a:cubicBezTo>
                  <a:cubicBezTo>
                    <a:pt x="207" y="21"/>
                    <a:pt x="200" y="38"/>
                    <a:pt x="189" y="44"/>
                  </a:cubicBezTo>
                  <a:cubicBezTo>
                    <a:pt x="174" y="53"/>
                    <a:pt x="150" y="63"/>
                    <a:pt x="109" y="72"/>
                  </a:cubicBezTo>
                  <a:cubicBezTo>
                    <a:pt x="65" y="80"/>
                    <a:pt x="36" y="73"/>
                    <a:pt x="20" y="65"/>
                  </a:cubicBezTo>
                  <a:cubicBezTo>
                    <a:pt x="8" y="60"/>
                    <a:pt x="0" y="45"/>
                    <a:pt x="0" y="38"/>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26" name="Freeform 30"/>
            <p:cNvSpPr/>
            <p:nvPr userDrawn="1"/>
          </p:nvSpPr>
          <p:spPr bwMode="auto">
            <a:xfrm flipH="1" flipV="1">
              <a:off x="5782103" y="2199483"/>
              <a:ext cx="436563" cy="269875"/>
            </a:xfrm>
            <a:custGeom>
              <a:avLst/>
              <a:gdLst>
                <a:gd name="T0" fmla="*/ 6 w 219"/>
                <a:gd name="T1" fmla="*/ 84 h 135"/>
                <a:gd name="T2" fmla="*/ 86 w 219"/>
                <a:gd name="T3" fmla="*/ 8 h 135"/>
                <a:gd name="T4" fmla="*/ 83 w 219"/>
                <a:gd name="T5" fmla="*/ 27 h 135"/>
                <a:gd name="T6" fmla="*/ 66 w 219"/>
                <a:gd name="T7" fmla="*/ 50 h 135"/>
                <a:gd name="T8" fmla="*/ 109 w 219"/>
                <a:gd name="T9" fmla="*/ 65 h 135"/>
                <a:gd name="T10" fmla="*/ 143 w 219"/>
                <a:gd name="T11" fmla="*/ 35 h 135"/>
                <a:gd name="T12" fmla="*/ 117 w 219"/>
                <a:gd name="T13" fmla="*/ 20 h 135"/>
                <a:gd name="T14" fmla="*/ 121 w 219"/>
                <a:gd name="T15" fmla="*/ 3 h 135"/>
                <a:gd name="T16" fmla="*/ 213 w 219"/>
                <a:gd name="T17" fmla="*/ 45 h 135"/>
                <a:gd name="T18" fmla="*/ 121 w 219"/>
                <a:gd name="T19" fmla="*/ 124 h 135"/>
                <a:gd name="T20" fmla="*/ 6 w 219"/>
                <a:gd name="T21" fmla="*/ 8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135">
                  <a:moveTo>
                    <a:pt x="6" y="84"/>
                  </a:moveTo>
                  <a:cubicBezTo>
                    <a:pt x="0" y="54"/>
                    <a:pt x="35" y="21"/>
                    <a:pt x="86" y="8"/>
                  </a:cubicBezTo>
                  <a:cubicBezTo>
                    <a:pt x="83" y="27"/>
                    <a:pt x="83" y="27"/>
                    <a:pt x="83" y="27"/>
                  </a:cubicBezTo>
                  <a:cubicBezTo>
                    <a:pt x="71" y="33"/>
                    <a:pt x="64" y="42"/>
                    <a:pt x="66" y="50"/>
                  </a:cubicBezTo>
                  <a:cubicBezTo>
                    <a:pt x="68" y="62"/>
                    <a:pt x="87" y="69"/>
                    <a:pt x="109" y="65"/>
                  </a:cubicBezTo>
                  <a:cubicBezTo>
                    <a:pt x="130" y="61"/>
                    <a:pt x="146" y="48"/>
                    <a:pt x="143" y="35"/>
                  </a:cubicBezTo>
                  <a:cubicBezTo>
                    <a:pt x="142" y="27"/>
                    <a:pt x="131" y="21"/>
                    <a:pt x="117" y="20"/>
                  </a:cubicBezTo>
                  <a:cubicBezTo>
                    <a:pt x="121" y="3"/>
                    <a:pt x="121" y="3"/>
                    <a:pt x="121" y="3"/>
                  </a:cubicBezTo>
                  <a:cubicBezTo>
                    <a:pt x="169" y="0"/>
                    <a:pt x="208" y="17"/>
                    <a:pt x="213" y="45"/>
                  </a:cubicBezTo>
                  <a:cubicBezTo>
                    <a:pt x="219" y="77"/>
                    <a:pt x="178" y="113"/>
                    <a:pt x="121" y="124"/>
                  </a:cubicBezTo>
                  <a:cubicBezTo>
                    <a:pt x="64" y="135"/>
                    <a:pt x="12" y="117"/>
                    <a:pt x="6" y="84"/>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27" name="Freeform 31"/>
            <p:cNvSpPr/>
            <p:nvPr userDrawn="1"/>
          </p:nvSpPr>
          <p:spPr bwMode="auto">
            <a:xfrm flipH="1" flipV="1">
              <a:off x="6240890" y="3285333"/>
              <a:ext cx="100013" cy="65088"/>
            </a:xfrm>
            <a:custGeom>
              <a:avLst/>
              <a:gdLst>
                <a:gd name="T0" fmla="*/ 50 w 50"/>
                <a:gd name="T1" fmla="*/ 16 h 33"/>
                <a:gd name="T2" fmla="*/ 40 w 50"/>
                <a:gd name="T3" fmla="*/ 7 h 33"/>
                <a:gd name="T4" fmla="*/ 4 w 50"/>
                <a:gd name="T5" fmla="*/ 18 h 33"/>
                <a:gd name="T6" fmla="*/ 1 w 50"/>
                <a:gd name="T7" fmla="*/ 33 h 33"/>
                <a:gd name="T8" fmla="*/ 50 w 50"/>
                <a:gd name="T9" fmla="*/ 16 h 33"/>
              </a:gdLst>
              <a:ahLst/>
              <a:cxnLst>
                <a:cxn ang="0">
                  <a:pos x="T0" y="T1"/>
                </a:cxn>
                <a:cxn ang="0">
                  <a:pos x="T2" y="T3"/>
                </a:cxn>
                <a:cxn ang="0">
                  <a:pos x="T4" y="T5"/>
                </a:cxn>
                <a:cxn ang="0">
                  <a:pos x="T6" y="T7"/>
                </a:cxn>
                <a:cxn ang="0">
                  <a:pos x="T8" y="T9"/>
                </a:cxn>
              </a:cxnLst>
              <a:rect l="0" t="0" r="r" b="b"/>
              <a:pathLst>
                <a:path w="50" h="33">
                  <a:moveTo>
                    <a:pt x="50" y="16"/>
                  </a:moveTo>
                  <a:cubicBezTo>
                    <a:pt x="48" y="12"/>
                    <a:pt x="44" y="9"/>
                    <a:pt x="40" y="7"/>
                  </a:cubicBezTo>
                  <a:cubicBezTo>
                    <a:pt x="27" y="0"/>
                    <a:pt x="11" y="5"/>
                    <a:pt x="4" y="18"/>
                  </a:cubicBezTo>
                  <a:cubicBezTo>
                    <a:pt x="1" y="23"/>
                    <a:pt x="0" y="28"/>
                    <a:pt x="1" y="33"/>
                  </a:cubicBezTo>
                  <a:lnTo>
                    <a:pt x="50" y="16"/>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28" name="Freeform 32"/>
            <p:cNvSpPr/>
            <p:nvPr userDrawn="1"/>
          </p:nvSpPr>
          <p:spPr bwMode="auto">
            <a:xfrm flipH="1" flipV="1">
              <a:off x="6190090" y="3431383"/>
              <a:ext cx="65088" cy="100013"/>
            </a:xfrm>
            <a:custGeom>
              <a:avLst/>
              <a:gdLst>
                <a:gd name="T0" fmla="*/ 32 w 32"/>
                <a:gd name="T1" fmla="*/ 50 h 50"/>
                <a:gd name="T2" fmla="*/ 18 w 32"/>
                <a:gd name="T3" fmla="*/ 0 h 50"/>
                <a:gd name="T4" fmla="*/ 7 w 32"/>
                <a:gd name="T5" fmla="*/ 10 h 50"/>
                <a:gd name="T6" fmla="*/ 19 w 32"/>
                <a:gd name="T7" fmla="*/ 47 h 50"/>
                <a:gd name="T8" fmla="*/ 32 w 32"/>
                <a:gd name="T9" fmla="*/ 50 h 50"/>
              </a:gdLst>
              <a:ahLst/>
              <a:cxnLst>
                <a:cxn ang="0">
                  <a:pos x="T0" y="T1"/>
                </a:cxn>
                <a:cxn ang="0">
                  <a:pos x="T2" y="T3"/>
                </a:cxn>
                <a:cxn ang="0">
                  <a:pos x="T4" y="T5"/>
                </a:cxn>
                <a:cxn ang="0">
                  <a:pos x="T6" y="T7"/>
                </a:cxn>
                <a:cxn ang="0">
                  <a:pos x="T8" y="T9"/>
                </a:cxn>
              </a:cxnLst>
              <a:rect l="0" t="0" r="r" b="b"/>
              <a:pathLst>
                <a:path w="32" h="50">
                  <a:moveTo>
                    <a:pt x="32" y="50"/>
                  </a:moveTo>
                  <a:cubicBezTo>
                    <a:pt x="18" y="0"/>
                    <a:pt x="18" y="0"/>
                    <a:pt x="18" y="0"/>
                  </a:cubicBezTo>
                  <a:cubicBezTo>
                    <a:pt x="13" y="2"/>
                    <a:pt x="10" y="6"/>
                    <a:pt x="7" y="10"/>
                  </a:cubicBezTo>
                  <a:cubicBezTo>
                    <a:pt x="0" y="24"/>
                    <a:pt x="5" y="40"/>
                    <a:pt x="19" y="47"/>
                  </a:cubicBezTo>
                  <a:cubicBezTo>
                    <a:pt x="23" y="49"/>
                    <a:pt x="27" y="50"/>
                    <a:pt x="32" y="50"/>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29" name="Freeform 33"/>
            <p:cNvSpPr/>
            <p:nvPr userDrawn="1"/>
          </p:nvSpPr>
          <p:spPr bwMode="auto">
            <a:xfrm flipH="1" flipV="1">
              <a:off x="5340778" y="2845595"/>
              <a:ext cx="333375" cy="369888"/>
            </a:xfrm>
            <a:custGeom>
              <a:avLst/>
              <a:gdLst>
                <a:gd name="T0" fmla="*/ 124 w 168"/>
                <a:gd name="T1" fmla="*/ 155 h 186"/>
                <a:gd name="T2" fmla="*/ 87 w 168"/>
                <a:gd name="T3" fmla="*/ 136 h 186"/>
                <a:gd name="T4" fmla="*/ 49 w 168"/>
                <a:gd name="T5" fmla="*/ 175 h 186"/>
                <a:gd name="T6" fmla="*/ 19 w 168"/>
                <a:gd name="T7" fmla="*/ 182 h 186"/>
                <a:gd name="T8" fmla="*/ 0 w 168"/>
                <a:gd name="T9" fmla="*/ 157 h 186"/>
                <a:gd name="T10" fmla="*/ 0 w 168"/>
                <a:gd name="T11" fmla="*/ 156 h 186"/>
                <a:gd name="T12" fmla="*/ 8 w 168"/>
                <a:gd name="T13" fmla="*/ 135 h 186"/>
                <a:gd name="T14" fmla="*/ 54 w 168"/>
                <a:gd name="T15" fmla="*/ 88 h 186"/>
                <a:gd name="T16" fmla="*/ 66 w 168"/>
                <a:gd name="T17" fmla="*/ 19 h 186"/>
                <a:gd name="T18" fmla="*/ 78 w 168"/>
                <a:gd name="T19" fmla="*/ 1 h 186"/>
                <a:gd name="T20" fmla="*/ 78 w 168"/>
                <a:gd name="T21" fmla="*/ 0 h 186"/>
                <a:gd name="T22" fmla="*/ 110 w 168"/>
                <a:gd name="T23" fmla="*/ 0 h 186"/>
                <a:gd name="T24" fmla="*/ 110 w 168"/>
                <a:gd name="T25" fmla="*/ 0 h 186"/>
                <a:gd name="T26" fmla="*/ 122 w 168"/>
                <a:gd name="T27" fmla="*/ 29 h 186"/>
                <a:gd name="T28" fmla="*/ 112 w 168"/>
                <a:gd name="T29" fmla="*/ 86 h 186"/>
                <a:gd name="T30" fmla="*/ 149 w 168"/>
                <a:gd name="T31" fmla="*/ 103 h 186"/>
                <a:gd name="T32" fmla="*/ 168 w 168"/>
                <a:gd name="T33" fmla="*/ 122 h 186"/>
                <a:gd name="T34" fmla="*/ 154 w 168"/>
                <a:gd name="T35" fmla="*/ 151 h 186"/>
                <a:gd name="T36" fmla="*/ 124 w 168"/>
                <a:gd name="T37" fmla="*/ 15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86">
                  <a:moveTo>
                    <a:pt x="124" y="155"/>
                  </a:moveTo>
                  <a:cubicBezTo>
                    <a:pt x="87" y="136"/>
                    <a:pt x="87" y="136"/>
                    <a:pt x="87" y="136"/>
                  </a:cubicBezTo>
                  <a:cubicBezTo>
                    <a:pt x="49" y="175"/>
                    <a:pt x="49" y="175"/>
                    <a:pt x="49" y="175"/>
                  </a:cubicBezTo>
                  <a:cubicBezTo>
                    <a:pt x="41" y="183"/>
                    <a:pt x="29" y="186"/>
                    <a:pt x="19" y="182"/>
                  </a:cubicBezTo>
                  <a:cubicBezTo>
                    <a:pt x="0" y="157"/>
                    <a:pt x="0" y="157"/>
                    <a:pt x="0" y="157"/>
                  </a:cubicBezTo>
                  <a:cubicBezTo>
                    <a:pt x="0" y="156"/>
                    <a:pt x="0" y="156"/>
                    <a:pt x="0" y="156"/>
                  </a:cubicBezTo>
                  <a:cubicBezTo>
                    <a:pt x="0" y="149"/>
                    <a:pt x="3" y="141"/>
                    <a:pt x="8" y="135"/>
                  </a:cubicBezTo>
                  <a:cubicBezTo>
                    <a:pt x="54" y="88"/>
                    <a:pt x="54" y="88"/>
                    <a:pt x="54" y="88"/>
                  </a:cubicBezTo>
                  <a:cubicBezTo>
                    <a:pt x="66" y="19"/>
                    <a:pt x="66" y="19"/>
                    <a:pt x="66" y="19"/>
                  </a:cubicBezTo>
                  <a:cubicBezTo>
                    <a:pt x="67" y="11"/>
                    <a:pt x="72" y="5"/>
                    <a:pt x="78" y="1"/>
                  </a:cubicBezTo>
                  <a:cubicBezTo>
                    <a:pt x="78" y="1"/>
                    <a:pt x="78" y="0"/>
                    <a:pt x="78" y="0"/>
                  </a:cubicBezTo>
                  <a:cubicBezTo>
                    <a:pt x="110" y="0"/>
                    <a:pt x="110" y="0"/>
                    <a:pt x="110" y="0"/>
                  </a:cubicBezTo>
                  <a:cubicBezTo>
                    <a:pt x="110" y="0"/>
                    <a:pt x="110" y="0"/>
                    <a:pt x="110" y="0"/>
                  </a:cubicBezTo>
                  <a:cubicBezTo>
                    <a:pt x="119" y="7"/>
                    <a:pt x="124" y="18"/>
                    <a:pt x="122" y="29"/>
                  </a:cubicBezTo>
                  <a:cubicBezTo>
                    <a:pt x="112" y="86"/>
                    <a:pt x="112" y="86"/>
                    <a:pt x="112" y="86"/>
                  </a:cubicBezTo>
                  <a:cubicBezTo>
                    <a:pt x="149" y="103"/>
                    <a:pt x="149" y="103"/>
                    <a:pt x="149" y="103"/>
                  </a:cubicBezTo>
                  <a:cubicBezTo>
                    <a:pt x="156" y="106"/>
                    <a:pt x="165" y="115"/>
                    <a:pt x="168" y="122"/>
                  </a:cubicBezTo>
                  <a:cubicBezTo>
                    <a:pt x="154" y="151"/>
                    <a:pt x="154" y="151"/>
                    <a:pt x="154" y="151"/>
                  </a:cubicBezTo>
                  <a:cubicBezTo>
                    <a:pt x="146" y="157"/>
                    <a:pt x="134" y="159"/>
                    <a:pt x="124" y="155"/>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grpSp>
      <p:sp>
        <p:nvSpPr>
          <p:cNvPr id="30" name="Freeform 10"/>
          <p:cNvSpPr/>
          <p:nvPr userDrawn="1"/>
        </p:nvSpPr>
        <p:spPr bwMode="auto">
          <a:xfrm rot="20594244">
            <a:off x="4918672" y="1563793"/>
            <a:ext cx="632222" cy="1322785"/>
          </a:xfrm>
          <a:custGeom>
            <a:avLst/>
            <a:gdLst>
              <a:gd name="T0" fmla="*/ 240 w 423"/>
              <a:gd name="T1" fmla="*/ 6 h 886"/>
              <a:gd name="T2" fmla="*/ 44 w 423"/>
              <a:gd name="T3" fmla="*/ 49 h 886"/>
              <a:gd name="T4" fmla="*/ 6 w 423"/>
              <a:gd name="T5" fmla="*/ 109 h 886"/>
              <a:gd name="T6" fmla="*/ 47 w 423"/>
              <a:gd name="T7" fmla="*/ 147 h 886"/>
              <a:gd name="T8" fmla="*/ 64 w 423"/>
              <a:gd name="T9" fmla="*/ 162 h 886"/>
              <a:gd name="T10" fmla="*/ 207 w 423"/>
              <a:gd name="T11" fmla="*/ 799 h 886"/>
              <a:gd name="T12" fmla="*/ 326 w 423"/>
              <a:gd name="T13" fmla="*/ 874 h 886"/>
              <a:gd name="T14" fmla="*/ 336 w 423"/>
              <a:gd name="T15" fmla="*/ 872 h 886"/>
              <a:gd name="T16" fmla="*/ 411 w 423"/>
              <a:gd name="T17" fmla="*/ 753 h 886"/>
              <a:gd name="T18" fmla="*/ 269 w 423"/>
              <a:gd name="T19" fmla="*/ 116 h 886"/>
              <a:gd name="T20" fmla="*/ 279 w 423"/>
              <a:gd name="T21" fmla="*/ 96 h 886"/>
              <a:gd name="T22" fmla="*/ 299 w 423"/>
              <a:gd name="T23" fmla="*/ 44 h 886"/>
              <a:gd name="T24" fmla="*/ 240 w 423"/>
              <a:gd name="T25" fmla="*/ 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886">
                <a:moveTo>
                  <a:pt x="240" y="6"/>
                </a:moveTo>
                <a:cubicBezTo>
                  <a:pt x="44" y="49"/>
                  <a:pt x="44" y="49"/>
                  <a:pt x="44" y="49"/>
                </a:cubicBezTo>
                <a:cubicBezTo>
                  <a:pt x="17" y="55"/>
                  <a:pt x="0" y="82"/>
                  <a:pt x="6" y="109"/>
                </a:cubicBezTo>
                <a:cubicBezTo>
                  <a:pt x="11" y="129"/>
                  <a:pt x="28" y="144"/>
                  <a:pt x="47" y="147"/>
                </a:cubicBezTo>
                <a:cubicBezTo>
                  <a:pt x="55" y="149"/>
                  <a:pt x="63" y="154"/>
                  <a:pt x="64" y="162"/>
                </a:cubicBezTo>
                <a:cubicBezTo>
                  <a:pt x="207" y="799"/>
                  <a:pt x="207" y="799"/>
                  <a:pt x="207" y="799"/>
                </a:cubicBezTo>
                <a:cubicBezTo>
                  <a:pt x="219" y="852"/>
                  <a:pt x="272" y="886"/>
                  <a:pt x="326" y="874"/>
                </a:cubicBezTo>
                <a:cubicBezTo>
                  <a:pt x="336" y="872"/>
                  <a:pt x="336" y="872"/>
                  <a:pt x="336" y="872"/>
                </a:cubicBezTo>
                <a:cubicBezTo>
                  <a:pt x="389" y="860"/>
                  <a:pt x="423" y="807"/>
                  <a:pt x="411" y="753"/>
                </a:cubicBezTo>
                <a:cubicBezTo>
                  <a:pt x="269" y="116"/>
                  <a:pt x="269" y="116"/>
                  <a:pt x="269" y="116"/>
                </a:cubicBezTo>
                <a:cubicBezTo>
                  <a:pt x="267" y="108"/>
                  <a:pt x="272" y="100"/>
                  <a:pt x="279" y="96"/>
                </a:cubicBezTo>
                <a:cubicBezTo>
                  <a:pt x="295" y="85"/>
                  <a:pt x="304" y="64"/>
                  <a:pt x="299" y="44"/>
                </a:cubicBezTo>
                <a:cubicBezTo>
                  <a:pt x="293" y="17"/>
                  <a:pt x="266" y="0"/>
                  <a:pt x="240" y="6"/>
                </a:cubicBezTo>
                <a:close/>
              </a:path>
            </a:pathLst>
          </a:custGeom>
          <a:solidFill>
            <a:schemeClr val="accent2"/>
          </a:solidFill>
          <a:ln>
            <a:noFill/>
          </a:ln>
        </p:spPr>
        <p:txBody>
          <a:bodyPr vert="horz" wrap="square" lIns="68580" tIns="34290" rIns="68580" bIns="34290" numCol="1" anchor="t" anchorCtr="0" compatLnSpc="1"/>
          <a:lstStyle/>
          <a:p>
            <a:endParaRPr lang="zh-CN" altLang="en-US" sz="1050"/>
          </a:p>
        </p:txBody>
      </p:sp>
      <p:sp>
        <p:nvSpPr>
          <p:cNvPr id="31" name="Freeform 11"/>
          <p:cNvSpPr/>
          <p:nvPr userDrawn="1"/>
        </p:nvSpPr>
        <p:spPr bwMode="auto">
          <a:xfrm rot="20594244">
            <a:off x="5234800" y="2122710"/>
            <a:ext cx="155972" cy="615554"/>
          </a:xfrm>
          <a:custGeom>
            <a:avLst/>
            <a:gdLst>
              <a:gd name="T0" fmla="*/ 104 w 104"/>
              <a:gd name="T1" fmla="*/ 404 h 413"/>
              <a:gd name="T2" fmla="*/ 98 w 104"/>
              <a:gd name="T3" fmla="*/ 412 h 413"/>
              <a:gd name="T4" fmla="*/ 90 w 104"/>
              <a:gd name="T5" fmla="*/ 407 h 413"/>
              <a:gd name="T6" fmla="*/ 1 w 104"/>
              <a:gd name="T7" fmla="*/ 9 h 413"/>
              <a:gd name="T8" fmla="*/ 6 w 104"/>
              <a:gd name="T9" fmla="*/ 1 h 413"/>
              <a:gd name="T10" fmla="*/ 15 w 104"/>
              <a:gd name="T11" fmla="*/ 6 h 413"/>
              <a:gd name="T12" fmla="*/ 104 w 104"/>
              <a:gd name="T13" fmla="*/ 404 h 413"/>
            </a:gdLst>
            <a:ahLst/>
            <a:cxnLst>
              <a:cxn ang="0">
                <a:pos x="T0" y="T1"/>
              </a:cxn>
              <a:cxn ang="0">
                <a:pos x="T2" y="T3"/>
              </a:cxn>
              <a:cxn ang="0">
                <a:pos x="T4" y="T5"/>
              </a:cxn>
              <a:cxn ang="0">
                <a:pos x="T6" y="T7"/>
              </a:cxn>
              <a:cxn ang="0">
                <a:pos x="T8" y="T9"/>
              </a:cxn>
              <a:cxn ang="0">
                <a:pos x="T10" y="T11"/>
              </a:cxn>
              <a:cxn ang="0">
                <a:pos x="T12" y="T13"/>
              </a:cxn>
            </a:cxnLst>
            <a:rect l="0" t="0" r="r" b="b"/>
            <a:pathLst>
              <a:path w="104" h="413">
                <a:moveTo>
                  <a:pt x="104" y="404"/>
                </a:moveTo>
                <a:cubicBezTo>
                  <a:pt x="104" y="408"/>
                  <a:pt x="102" y="412"/>
                  <a:pt x="98" y="412"/>
                </a:cubicBezTo>
                <a:cubicBezTo>
                  <a:pt x="94" y="413"/>
                  <a:pt x="91" y="411"/>
                  <a:pt x="90" y="407"/>
                </a:cubicBezTo>
                <a:cubicBezTo>
                  <a:pt x="1" y="9"/>
                  <a:pt x="1" y="9"/>
                  <a:pt x="1" y="9"/>
                </a:cubicBezTo>
                <a:cubicBezTo>
                  <a:pt x="0" y="5"/>
                  <a:pt x="2" y="2"/>
                  <a:pt x="6" y="1"/>
                </a:cubicBezTo>
                <a:cubicBezTo>
                  <a:pt x="10" y="0"/>
                  <a:pt x="14" y="2"/>
                  <a:pt x="15" y="6"/>
                </a:cubicBezTo>
                <a:lnTo>
                  <a:pt x="104" y="404"/>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32" name="Freeform 12"/>
          <p:cNvSpPr/>
          <p:nvPr userDrawn="1"/>
        </p:nvSpPr>
        <p:spPr bwMode="auto">
          <a:xfrm rot="20594244">
            <a:off x="4879562" y="1666828"/>
            <a:ext cx="344091" cy="453629"/>
          </a:xfrm>
          <a:custGeom>
            <a:avLst/>
            <a:gdLst>
              <a:gd name="T0" fmla="*/ 210 w 230"/>
              <a:gd name="T1" fmla="*/ 22 h 304"/>
              <a:gd name="T2" fmla="*/ 191 w 230"/>
              <a:gd name="T3" fmla="*/ 26 h 304"/>
              <a:gd name="T4" fmla="*/ 179 w 230"/>
              <a:gd name="T5" fmla="*/ 39 h 304"/>
              <a:gd name="T6" fmla="*/ 181 w 230"/>
              <a:gd name="T7" fmla="*/ 48 h 304"/>
              <a:gd name="T8" fmla="*/ 228 w 230"/>
              <a:gd name="T9" fmla="*/ 263 h 304"/>
              <a:gd name="T10" fmla="*/ 218 w 230"/>
              <a:gd name="T11" fmla="*/ 280 h 304"/>
              <a:gd name="T12" fmla="*/ 117 w 230"/>
              <a:gd name="T13" fmla="*/ 302 h 304"/>
              <a:gd name="T14" fmla="*/ 100 w 230"/>
              <a:gd name="T15" fmla="*/ 292 h 304"/>
              <a:gd name="T16" fmla="*/ 51 w 230"/>
              <a:gd name="T17" fmla="*/ 72 h 304"/>
              <a:gd name="T18" fmla="*/ 34 w 230"/>
              <a:gd name="T19" fmla="*/ 61 h 304"/>
              <a:gd name="T20" fmla="*/ 15 w 230"/>
              <a:gd name="T21" fmla="*/ 66 h 304"/>
              <a:gd name="T22" fmla="*/ 2 w 230"/>
              <a:gd name="T23" fmla="*/ 58 h 304"/>
              <a:gd name="T24" fmla="*/ 10 w 230"/>
              <a:gd name="T25" fmla="*/ 45 h 304"/>
              <a:gd name="T26" fmla="*/ 205 w 230"/>
              <a:gd name="T27" fmla="*/ 1 h 304"/>
              <a:gd name="T28" fmla="*/ 218 w 230"/>
              <a:gd name="T29" fmla="*/ 9 h 304"/>
              <a:gd name="T30" fmla="*/ 210 w 230"/>
              <a:gd name="T31" fmla="*/ 2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 h="304">
                <a:moveTo>
                  <a:pt x="210" y="22"/>
                </a:moveTo>
                <a:cubicBezTo>
                  <a:pt x="191" y="26"/>
                  <a:pt x="191" y="26"/>
                  <a:pt x="191" y="26"/>
                </a:cubicBezTo>
                <a:cubicBezTo>
                  <a:pt x="183" y="28"/>
                  <a:pt x="178" y="34"/>
                  <a:pt x="179" y="39"/>
                </a:cubicBezTo>
                <a:cubicBezTo>
                  <a:pt x="181" y="48"/>
                  <a:pt x="181" y="48"/>
                  <a:pt x="181" y="48"/>
                </a:cubicBezTo>
                <a:cubicBezTo>
                  <a:pt x="228" y="263"/>
                  <a:pt x="228" y="263"/>
                  <a:pt x="228" y="263"/>
                </a:cubicBezTo>
                <a:cubicBezTo>
                  <a:pt x="230" y="271"/>
                  <a:pt x="225" y="278"/>
                  <a:pt x="218" y="280"/>
                </a:cubicBezTo>
                <a:cubicBezTo>
                  <a:pt x="117" y="302"/>
                  <a:pt x="117" y="302"/>
                  <a:pt x="117" y="302"/>
                </a:cubicBezTo>
                <a:cubicBezTo>
                  <a:pt x="109" y="304"/>
                  <a:pt x="102" y="299"/>
                  <a:pt x="100" y="292"/>
                </a:cubicBezTo>
                <a:cubicBezTo>
                  <a:pt x="51" y="72"/>
                  <a:pt x="51" y="72"/>
                  <a:pt x="51" y="72"/>
                </a:cubicBezTo>
                <a:cubicBezTo>
                  <a:pt x="49" y="65"/>
                  <a:pt x="42" y="60"/>
                  <a:pt x="34" y="61"/>
                </a:cubicBezTo>
                <a:cubicBezTo>
                  <a:pt x="15" y="66"/>
                  <a:pt x="15" y="66"/>
                  <a:pt x="15" y="66"/>
                </a:cubicBezTo>
                <a:cubicBezTo>
                  <a:pt x="9" y="67"/>
                  <a:pt x="3" y="63"/>
                  <a:pt x="2" y="58"/>
                </a:cubicBezTo>
                <a:cubicBezTo>
                  <a:pt x="0" y="52"/>
                  <a:pt x="4" y="46"/>
                  <a:pt x="10" y="45"/>
                </a:cubicBezTo>
                <a:cubicBezTo>
                  <a:pt x="205" y="1"/>
                  <a:pt x="205" y="1"/>
                  <a:pt x="205" y="1"/>
                </a:cubicBezTo>
                <a:cubicBezTo>
                  <a:pt x="211" y="0"/>
                  <a:pt x="217" y="3"/>
                  <a:pt x="218" y="9"/>
                </a:cubicBezTo>
                <a:cubicBezTo>
                  <a:pt x="219" y="15"/>
                  <a:pt x="216" y="21"/>
                  <a:pt x="210" y="22"/>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33" name="Freeform 13"/>
          <p:cNvSpPr/>
          <p:nvPr userDrawn="1"/>
        </p:nvSpPr>
        <p:spPr bwMode="auto">
          <a:xfrm rot="752459">
            <a:off x="6760934" y="1431706"/>
            <a:ext cx="628650" cy="1360885"/>
          </a:xfrm>
          <a:custGeom>
            <a:avLst/>
            <a:gdLst>
              <a:gd name="T0" fmla="*/ 390 w 421"/>
              <a:gd name="T1" fmla="*/ 871 h 912"/>
              <a:gd name="T2" fmla="*/ 357 w 421"/>
              <a:gd name="T3" fmla="*/ 836 h 912"/>
              <a:gd name="T4" fmla="*/ 267 w 421"/>
              <a:gd name="T5" fmla="*/ 834 h 912"/>
              <a:gd name="T6" fmla="*/ 269 w 421"/>
              <a:gd name="T7" fmla="*/ 729 h 912"/>
              <a:gd name="T8" fmla="*/ 385 w 421"/>
              <a:gd name="T9" fmla="*/ 731 h 912"/>
              <a:gd name="T10" fmla="*/ 420 w 421"/>
              <a:gd name="T11" fmla="*/ 698 h 912"/>
              <a:gd name="T12" fmla="*/ 420 w 421"/>
              <a:gd name="T13" fmla="*/ 688 h 912"/>
              <a:gd name="T14" fmla="*/ 387 w 421"/>
              <a:gd name="T15" fmla="*/ 653 h 912"/>
              <a:gd name="T16" fmla="*/ 372 w 421"/>
              <a:gd name="T17" fmla="*/ 652 h 912"/>
              <a:gd name="T18" fmla="*/ 380 w 421"/>
              <a:gd name="T19" fmla="*/ 273 h 912"/>
              <a:gd name="T20" fmla="*/ 367 w 421"/>
              <a:gd name="T21" fmla="*/ 248 h 912"/>
              <a:gd name="T22" fmla="*/ 266 w 421"/>
              <a:gd name="T23" fmla="*/ 182 h 912"/>
              <a:gd name="T24" fmla="*/ 269 w 421"/>
              <a:gd name="T25" fmla="*/ 47 h 912"/>
              <a:gd name="T26" fmla="*/ 225 w 421"/>
              <a:gd name="T27" fmla="*/ 1 h 912"/>
              <a:gd name="T28" fmla="*/ 179 w 421"/>
              <a:gd name="T29" fmla="*/ 45 h 912"/>
              <a:gd name="T30" fmla="*/ 176 w 421"/>
              <a:gd name="T31" fmla="*/ 182 h 912"/>
              <a:gd name="T32" fmla="*/ 177 w 421"/>
              <a:gd name="T33" fmla="*/ 184 h 912"/>
              <a:gd name="T34" fmla="*/ 73 w 421"/>
              <a:gd name="T35" fmla="*/ 241 h 912"/>
              <a:gd name="T36" fmla="*/ 58 w 421"/>
              <a:gd name="T37" fmla="*/ 267 h 912"/>
              <a:gd name="T38" fmla="*/ 50 w 421"/>
              <a:gd name="T39" fmla="*/ 646 h 912"/>
              <a:gd name="T40" fmla="*/ 35 w 421"/>
              <a:gd name="T41" fmla="*/ 645 h 912"/>
              <a:gd name="T42" fmla="*/ 1 w 421"/>
              <a:gd name="T43" fmla="*/ 679 h 912"/>
              <a:gd name="T44" fmla="*/ 0 w 421"/>
              <a:gd name="T45" fmla="*/ 689 h 912"/>
              <a:gd name="T46" fmla="*/ 10 w 421"/>
              <a:gd name="T47" fmla="*/ 713 h 912"/>
              <a:gd name="T48" fmla="*/ 34 w 421"/>
              <a:gd name="T49" fmla="*/ 724 h 912"/>
              <a:gd name="T50" fmla="*/ 150 w 421"/>
              <a:gd name="T51" fmla="*/ 726 h 912"/>
              <a:gd name="T52" fmla="*/ 147 w 421"/>
              <a:gd name="T53" fmla="*/ 832 h 912"/>
              <a:gd name="T54" fmla="*/ 58 w 421"/>
              <a:gd name="T55" fmla="*/ 830 h 912"/>
              <a:gd name="T56" fmla="*/ 33 w 421"/>
              <a:gd name="T57" fmla="*/ 839 h 912"/>
              <a:gd name="T58" fmla="*/ 23 w 421"/>
              <a:gd name="T59" fmla="*/ 863 h 912"/>
              <a:gd name="T60" fmla="*/ 23 w 421"/>
              <a:gd name="T61" fmla="*/ 870 h 912"/>
              <a:gd name="T62" fmla="*/ 56 w 421"/>
              <a:gd name="T63" fmla="*/ 905 h 912"/>
              <a:gd name="T64" fmla="*/ 355 w 421"/>
              <a:gd name="T65" fmla="*/ 912 h 912"/>
              <a:gd name="T66" fmla="*/ 380 w 421"/>
              <a:gd name="T67" fmla="*/ 902 h 912"/>
              <a:gd name="T68" fmla="*/ 390 w 421"/>
              <a:gd name="T69" fmla="*/ 878 h 912"/>
              <a:gd name="T70" fmla="*/ 390 w 421"/>
              <a:gd name="T71" fmla="*/ 87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1" h="912">
                <a:moveTo>
                  <a:pt x="390" y="871"/>
                </a:moveTo>
                <a:cubicBezTo>
                  <a:pt x="391" y="852"/>
                  <a:pt x="376" y="837"/>
                  <a:pt x="357" y="836"/>
                </a:cubicBezTo>
                <a:cubicBezTo>
                  <a:pt x="267" y="834"/>
                  <a:pt x="267" y="834"/>
                  <a:pt x="267" y="834"/>
                </a:cubicBezTo>
                <a:cubicBezTo>
                  <a:pt x="269" y="729"/>
                  <a:pt x="269" y="729"/>
                  <a:pt x="269" y="729"/>
                </a:cubicBezTo>
                <a:cubicBezTo>
                  <a:pt x="385" y="731"/>
                  <a:pt x="385" y="731"/>
                  <a:pt x="385" y="731"/>
                </a:cubicBezTo>
                <a:cubicBezTo>
                  <a:pt x="404" y="732"/>
                  <a:pt x="420" y="717"/>
                  <a:pt x="420" y="698"/>
                </a:cubicBezTo>
                <a:cubicBezTo>
                  <a:pt x="420" y="688"/>
                  <a:pt x="420" y="688"/>
                  <a:pt x="420" y="688"/>
                </a:cubicBezTo>
                <a:cubicBezTo>
                  <a:pt x="421" y="669"/>
                  <a:pt x="406" y="653"/>
                  <a:pt x="387" y="653"/>
                </a:cubicBezTo>
                <a:cubicBezTo>
                  <a:pt x="372" y="652"/>
                  <a:pt x="372" y="652"/>
                  <a:pt x="372" y="652"/>
                </a:cubicBezTo>
                <a:cubicBezTo>
                  <a:pt x="380" y="273"/>
                  <a:pt x="380" y="273"/>
                  <a:pt x="380" y="273"/>
                </a:cubicBezTo>
                <a:cubicBezTo>
                  <a:pt x="380" y="263"/>
                  <a:pt x="375" y="253"/>
                  <a:pt x="367" y="248"/>
                </a:cubicBezTo>
                <a:cubicBezTo>
                  <a:pt x="266" y="182"/>
                  <a:pt x="266" y="182"/>
                  <a:pt x="266" y="182"/>
                </a:cubicBezTo>
                <a:cubicBezTo>
                  <a:pt x="269" y="47"/>
                  <a:pt x="269" y="47"/>
                  <a:pt x="269" y="47"/>
                </a:cubicBezTo>
                <a:cubicBezTo>
                  <a:pt x="269" y="22"/>
                  <a:pt x="250" y="1"/>
                  <a:pt x="225" y="1"/>
                </a:cubicBezTo>
                <a:cubicBezTo>
                  <a:pt x="200" y="0"/>
                  <a:pt x="180" y="20"/>
                  <a:pt x="179" y="45"/>
                </a:cubicBezTo>
                <a:cubicBezTo>
                  <a:pt x="176" y="182"/>
                  <a:pt x="176" y="182"/>
                  <a:pt x="176" y="182"/>
                </a:cubicBezTo>
                <a:cubicBezTo>
                  <a:pt x="176" y="182"/>
                  <a:pt x="177" y="183"/>
                  <a:pt x="177" y="184"/>
                </a:cubicBezTo>
                <a:cubicBezTo>
                  <a:pt x="73" y="241"/>
                  <a:pt x="73" y="241"/>
                  <a:pt x="73" y="241"/>
                </a:cubicBezTo>
                <a:cubicBezTo>
                  <a:pt x="64" y="246"/>
                  <a:pt x="58" y="256"/>
                  <a:pt x="58" y="267"/>
                </a:cubicBezTo>
                <a:cubicBezTo>
                  <a:pt x="50" y="646"/>
                  <a:pt x="50" y="646"/>
                  <a:pt x="50" y="646"/>
                </a:cubicBezTo>
                <a:cubicBezTo>
                  <a:pt x="35" y="645"/>
                  <a:pt x="35" y="645"/>
                  <a:pt x="35" y="645"/>
                </a:cubicBezTo>
                <a:cubicBezTo>
                  <a:pt x="17" y="645"/>
                  <a:pt x="1" y="660"/>
                  <a:pt x="1" y="679"/>
                </a:cubicBezTo>
                <a:cubicBezTo>
                  <a:pt x="0" y="689"/>
                  <a:pt x="0" y="689"/>
                  <a:pt x="0" y="689"/>
                </a:cubicBezTo>
                <a:cubicBezTo>
                  <a:pt x="0" y="698"/>
                  <a:pt x="4" y="707"/>
                  <a:pt x="10" y="713"/>
                </a:cubicBezTo>
                <a:cubicBezTo>
                  <a:pt x="16" y="720"/>
                  <a:pt x="25" y="724"/>
                  <a:pt x="34" y="724"/>
                </a:cubicBezTo>
                <a:cubicBezTo>
                  <a:pt x="150" y="726"/>
                  <a:pt x="150" y="726"/>
                  <a:pt x="150" y="726"/>
                </a:cubicBezTo>
                <a:cubicBezTo>
                  <a:pt x="147" y="832"/>
                  <a:pt x="147" y="832"/>
                  <a:pt x="147" y="832"/>
                </a:cubicBezTo>
                <a:cubicBezTo>
                  <a:pt x="58" y="830"/>
                  <a:pt x="58" y="830"/>
                  <a:pt x="58" y="830"/>
                </a:cubicBezTo>
                <a:cubicBezTo>
                  <a:pt x="49" y="830"/>
                  <a:pt x="40" y="833"/>
                  <a:pt x="33" y="839"/>
                </a:cubicBezTo>
                <a:cubicBezTo>
                  <a:pt x="27" y="846"/>
                  <a:pt x="23" y="854"/>
                  <a:pt x="23" y="863"/>
                </a:cubicBezTo>
                <a:cubicBezTo>
                  <a:pt x="23" y="870"/>
                  <a:pt x="23" y="870"/>
                  <a:pt x="23" y="870"/>
                </a:cubicBezTo>
                <a:cubicBezTo>
                  <a:pt x="22" y="889"/>
                  <a:pt x="37" y="905"/>
                  <a:pt x="56" y="905"/>
                </a:cubicBezTo>
                <a:cubicBezTo>
                  <a:pt x="355" y="912"/>
                  <a:pt x="355" y="912"/>
                  <a:pt x="355" y="912"/>
                </a:cubicBezTo>
                <a:cubicBezTo>
                  <a:pt x="364" y="912"/>
                  <a:pt x="373" y="908"/>
                  <a:pt x="380" y="902"/>
                </a:cubicBezTo>
                <a:cubicBezTo>
                  <a:pt x="386" y="896"/>
                  <a:pt x="390" y="887"/>
                  <a:pt x="390" y="878"/>
                </a:cubicBezTo>
                <a:lnTo>
                  <a:pt x="390" y="871"/>
                </a:lnTo>
                <a:close/>
              </a:path>
            </a:pathLst>
          </a:custGeom>
          <a:solidFill>
            <a:schemeClr val="accent2"/>
          </a:solidFill>
          <a:ln>
            <a:noFill/>
          </a:ln>
        </p:spPr>
        <p:txBody>
          <a:bodyPr vert="horz" wrap="square" lIns="68580" tIns="34290" rIns="68580" bIns="34290" numCol="1" anchor="t" anchorCtr="0" compatLnSpc="1"/>
          <a:lstStyle/>
          <a:p>
            <a:endParaRPr lang="zh-CN" altLang="en-US" sz="1050"/>
          </a:p>
        </p:txBody>
      </p:sp>
      <p:sp>
        <p:nvSpPr>
          <p:cNvPr id="34" name="Freeform 14"/>
          <p:cNvSpPr/>
          <p:nvPr userDrawn="1"/>
        </p:nvSpPr>
        <p:spPr bwMode="auto">
          <a:xfrm rot="752459">
            <a:off x="6931160" y="1771933"/>
            <a:ext cx="313135" cy="628650"/>
          </a:xfrm>
          <a:custGeom>
            <a:avLst/>
            <a:gdLst>
              <a:gd name="T0" fmla="*/ 110 w 210"/>
              <a:gd name="T1" fmla="*/ 1 h 421"/>
              <a:gd name="T2" fmla="*/ 115 w 210"/>
              <a:gd name="T3" fmla="*/ 0 h 421"/>
              <a:gd name="T4" fmla="*/ 210 w 210"/>
              <a:gd name="T5" fmla="*/ 62 h 421"/>
              <a:gd name="T6" fmla="*/ 203 w 210"/>
              <a:gd name="T7" fmla="*/ 421 h 421"/>
              <a:gd name="T8" fmla="*/ 0 w 210"/>
              <a:gd name="T9" fmla="*/ 416 h 421"/>
              <a:gd name="T10" fmla="*/ 2 w 210"/>
              <a:gd name="T11" fmla="*/ 324 h 421"/>
              <a:gd name="T12" fmla="*/ 73 w 210"/>
              <a:gd name="T13" fmla="*/ 326 h 421"/>
              <a:gd name="T14" fmla="*/ 89 w 210"/>
              <a:gd name="T15" fmla="*/ 311 h 421"/>
              <a:gd name="T16" fmla="*/ 74 w 210"/>
              <a:gd name="T17" fmla="*/ 296 h 421"/>
              <a:gd name="T18" fmla="*/ 3 w 210"/>
              <a:gd name="T19" fmla="*/ 294 h 421"/>
              <a:gd name="T20" fmla="*/ 3 w 210"/>
              <a:gd name="T21" fmla="*/ 265 h 421"/>
              <a:gd name="T22" fmla="*/ 75 w 210"/>
              <a:gd name="T23" fmla="*/ 266 h 421"/>
              <a:gd name="T24" fmla="*/ 90 w 210"/>
              <a:gd name="T25" fmla="*/ 251 h 421"/>
              <a:gd name="T26" fmla="*/ 75 w 210"/>
              <a:gd name="T27" fmla="*/ 236 h 421"/>
              <a:gd name="T28" fmla="*/ 4 w 210"/>
              <a:gd name="T29" fmla="*/ 235 h 421"/>
              <a:gd name="T30" fmla="*/ 4 w 210"/>
              <a:gd name="T31" fmla="*/ 205 h 421"/>
              <a:gd name="T32" fmla="*/ 76 w 210"/>
              <a:gd name="T33" fmla="*/ 206 h 421"/>
              <a:gd name="T34" fmla="*/ 91 w 210"/>
              <a:gd name="T35" fmla="*/ 192 h 421"/>
              <a:gd name="T36" fmla="*/ 76 w 210"/>
              <a:gd name="T37" fmla="*/ 176 h 421"/>
              <a:gd name="T38" fmla="*/ 5 w 210"/>
              <a:gd name="T39" fmla="*/ 175 h 421"/>
              <a:gd name="T40" fmla="*/ 6 w 210"/>
              <a:gd name="T41" fmla="*/ 145 h 421"/>
              <a:gd name="T42" fmla="*/ 77 w 210"/>
              <a:gd name="T43" fmla="*/ 147 h 421"/>
              <a:gd name="T44" fmla="*/ 92 w 210"/>
              <a:gd name="T45" fmla="*/ 132 h 421"/>
              <a:gd name="T46" fmla="*/ 78 w 210"/>
              <a:gd name="T47" fmla="*/ 117 h 421"/>
              <a:gd name="T48" fmla="*/ 6 w 210"/>
              <a:gd name="T49" fmla="*/ 115 h 421"/>
              <a:gd name="T50" fmla="*/ 8 w 210"/>
              <a:gd name="T51" fmla="*/ 58 h 421"/>
              <a:gd name="T52" fmla="*/ 110 w 210"/>
              <a:gd name="T53" fmla="*/ 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421">
                <a:moveTo>
                  <a:pt x="110" y="1"/>
                </a:moveTo>
                <a:cubicBezTo>
                  <a:pt x="112" y="1"/>
                  <a:pt x="113" y="0"/>
                  <a:pt x="115" y="0"/>
                </a:cubicBezTo>
                <a:cubicBezTo>
                  <a:pt x="210" y="62"/>
                  <a:pt x="210" y="62"/>
                  <a:pt x="210" y="62"/>
                </a:cubicBezTo>
                <a:cubicBezTo>
                  <a:pt x="203" y="421"/>
                  <a:pt x="203" y="421"/>
                  <a:pt x="203" y="421"/>
                </a:cubicBezTo>
                <a:cubicBezTo>
                  <a:pt x="0" y="416"/>
                  <a:pt x="0" y="416"/>
                  <a:pt x="0" y="416"/>
                </a:cubicBezTo>
                <a:cubicBezTo>
                  <a:pt x="2" y="324"/>
                  <a:pt x="2" y="324"/>
                  <a:pt x="2" y="324"/>
                </a:cubicBezTo>
                <a:cubicBezTo>
                  <a:pt x="73" y="326"/>
                  <a:pt x="73" y="326"/>
                  <a:pt x="73" y="326"/>
                </a:cubicBezTo>
                <a:cubicBezTo>
                  <a:pt x="82" y="326"/>
                  <a:pt x="88" y="319"/>
                  <a:pt x="89" y="311"/>
                </a:cubicBezTo>
                <a:cubicBezTo>
                  <a:pt x="89" y="303"/>
                  <a:pt x="82" y="296"/>
                  <a:pt x="74" y="296"/>
                </a:cubicBezTo>
                <a:cubicBezTo>
                  <a:pt x="3" y="294"/>
                  <a:pt x="3" y="294"/>
                  <a:pt x="3" y="294"/>
                </a:cubicBezTo>
                <a:cubicBezTo>
                  <a:pt x="3" y="265"/>
                  <a:pt x="3" y="265"/>
                  <a:pt x="3" y="265"/>
                </a:cubicBezTo>
                <a:cubicBezTo>
                  <a:pt x="75" y="266"/>
                  <a:pt x="75" y="266"/>
                  <a:pt x="75" y="266"/>
                </a:cubicBezTo>
                <a:cubicBezTo>
                  <a:pt x="83" y="266"/>
                  <a:pt x="90" y="260"/>
                  <a:pt x="90" y="251"/>
                </a:cubicBezTo>
                <a:cubicBezTo>
                  <a:pt x="90" y="243"/>
                  <a:pt x="84" y="236"/>
                  <a:pt x="75" y="236"/>
                </a:cubicBezTo>
                <a:cubicBezTo>
                  <a:pt x="4" y="235"/>
                  <a:pt x="4" y="235"/>
                  <a:pt x="4" y="235"/>
                </a:cubicBezTo>
                <a:cubicBezTo>
                  <a:pt x="4" y="205"/>
                  <a:pt x="4" y="205"/>
                  <a:pt x="4" y="205"/>
                </a:cubicBezTo>
                <a:cubicBezTo>
                  <a:pt x="76" y="206"/>
                  <a:pt x="76" y="206"/>
                  <a:pt x="76" y="206"/>
                </a:cubicBezTo>
                <a:cubicBezTo>
                  <a:pt x="84" y="206"/>
                  <a:pt x="91" y="200"/>
                  <a:pt x="91" y="192"/>
                </a:cubicBezTo>
                <a:cubicBezTo>
                  <a:pt x="91" y="184"/>
                  <a:pt x="85" y="177"/>
                  <a:pt x="76" y="176"/>
                </a:cubicBezTo>
                <a:cubicBezTo>
                  <a:pt x="5" y="175"/>
                  <a:pt x="5" y="175"/>
                  <a:pt x="5" y="175"/>
                </a:cubicBezTo>
                <a:cubicBezTo>
                  <a:pt x="6" y="145"/>
                  <a:pt x="6" y="145"/>
                  <a:pt x="6" y="145"/>
                </a:cubicBezTo>
                <a:cubicBezTo>
                  <a:pt x="77" y="147"/>
                  <a:pt x="77" y="147"/>
                  <a:pt x="77" y="147"/>
                </a:cubicBezTo>
                <a:cubicBezTo>
                  <a:pt x="85" y="147"/>
                  <a:pt x="92" y="140"/>
                  <a:pt x="92" y="132"/>
                </a:cubicBezTo>
                <a:cubicBezTo>
                  <a:pt x="93" y="124"/>
                  <a:pt x="86" y="117"/>
                  <a:pt x="78" y="117"/>
                </a:cubicBezTo>
                <a:cubicBezTo>
                  <a:pt x="6" y="115"/>
                  <a:pt x="6" y="115"/>
                  <a:pt x="6" y="115"/>
                </a:cubicBezTo>
                <a:cubicBezTo>
                  <a:pt x="8" y="58"/>
                  <a:pt x="8" y="58"/>
                  <a:pt x="8" y="58"/>
                </a:cubicBezTo>
                <a:lnTo>
                  <a:pt x="110" y="1"/>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35" name="Freeform 36"/>
          <p:cNvSpPr>
            <a:spLocks noEditPoints="1"/>
          </p:cNvSpPr>
          <p:nvPr userDrawn="1"/>
        </p:nvSpPr>
        <p:spPr bwMode="auto">
          <a:xfrm>
            <a:off x="5664880" y="1716748"/>
            <a:ext cx="903685" cy="1076325"/>
          </a:xfrm>
          <a:custGeom>
            <a:avLst/>
            <a:gdLst>
              <a:gd name="T0" fmla="*/ 412 w 605"/>
              <a:gd name="T1" fmla="*/ 76 h 721"/>
              <a:gd name="T2" fmla="*/ 347 w 605"/>
              <a:gd name="T3" fmla="*/ 95 h 721"/>
              <a:gd name="T4" fmla="*/ 343 w 605"/>
              <a:gd name="T5" fmla="*/ 81 h 721"/>
              <a:gd name="T6" fmla="*/ 305 w 605"/>
              <a:gd name="T7" fmla="*/ 60 h 721"/>
              <a:gd name="T8" fmla="*/ 257 w 605"/>
              <a:gd name="T9" fmla="*/ 74 h 721"/>
              <a:gd name="T10" fmla="*/ 256 w 605"/>
              <a:gd name="T11" fmla="*/ 47 h 721"/>
              <a:gd name="T12" fmla="*/ 185 w 605"/>
              <a:gd name="T13" fmla="*/ 8 h 721"/>
              <a:gd name="T14" fmla="*/ 147 w 605"/>
              <a:gd name="T15" fmla="*/ 79 h 721"/>
              <a:gd name="T16" fmla="*/ 160 w 605"/>
              <a:gd name="T17" fmla="*/ 102 h 721"/>
              <a:gd name="T18" fmla="*/ 121 w 605"/>
              <a:gd name="T19" fmla="*/ 114 h 721"/>
              <a:gd name="T20" fmla="*/ 100 w 605"/>
              <a:gd name="T21" fmla="*/ 152 h 721"/>
              <a:gd name="T22" fmla="*/ 104 w 605"/>
              <a:gd name="T23" fmla="*/ 166 h 721"/>
              <a:gd name="T24" fmla="*/ 39 w 605"/>
              <a:gd name="T25" fmla="*/ 185 h 721"/>
              <a:gd name="T26" fmla="*/ 7 w 605"/>
              <a:gd name="T27" fmla="*/ 243 h 721"/>
              <a:gd name="T28" fmla="*/ 135 w 605"/>
              <a:gd name="T29" fmla="*/ 682 h 721"/>
              <a:gd name="T30" fmla="*/ 192 w 605"/>
              <a:gd name="T31" fmla="*/ 714 h 721"/>
              <a:gd name="T32" fmla="*/ 566 w 605"/>
              <a:gd name="T33" fmla="*/ 605 h 721"/>
              <a:gd name="T34" fmla="*/ 598 w 605"/>
              <a:gd name="T35" fmla="*/ 547 h 721"/>
              <a:gd name="T36" fmla="*/ 470 w 605"/>
              <a:gd name="T37" fmla="*/ 108 h 721"/>
              <a:gd name="T38" fmla="*/ 412 w 605"/>
              <a:gd name="T39" fmla="*/ 76 h 721"/>
              <a:gd name="T40" fmla="*/ 229 w 605"/>
              <a:gd name="T41" fmla="*/ 82 h 721"/>
              <a:gd name="T42" fmla="*/ 188 w 605"/>
              <a:gd name="T43" fmla="*/ 94 h 721"/>
              <a:gd name="T44" fmla="*/ 169 w 605"/>
              <a:gd name="T45" fmla="*/ 72 h 721"/>
              <a:gd name="T46" fmla="*/ 192 w 605"/>
              <a:gd name="T47" fmla="*/ 30 h 721"/>
              <a:gd name="T48" fmla="*/ 234 w 605"/>
              <a:gd name="T49" fmla="*/ 53 h 721"/>
              <a:gd name="T50" fmla="*/ 229 w 605"/>
              <a:gd name="T51" fmla="*/ 82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721">
                <a:moveTo>
                  <a:pt x="412" y="76"/>
                </a:moveTo>
                <a:cubicBezTo>
                  <a:pt x="347" y="95"/>
                  <a:pt x="347" y="95"/>
                  <a:pt x="347" y="95"/>
                </a:cubicBezTo>
                <a:cubicBezTo>
                  <a:pt x="343" y="81"/>
                  <a:pt x="343" y="81"/>
                  <a:pt x="343" y="81"/>
                </a:cubicBezTo>
                <a:cubicBezTo>
                  <a:pt x="338" y="65"/>
                  <a:pt x="321" y="56"/>
                  <a:pt x="305" y="60"/>
                </a:cubicBezTo>
                <a:cubicBezTo>
                  <a:pt x="257" y="74"/>
                  <a:pt x="257" y="74"/>
                  <a:pt x="257" y="74"/>
                </a:cubicBezTo>
                <a:cubicBezTo>
                  <a:pt x="259" y="66"/>
                  <a:pt x="258" y="56"/>
                  <a:pt x="256" y="47"/>
                </a:cubicBezTo>
                <a:cubicBezTo>
                  <a:pt x="247" y="17"/>
                  <a:pt x="215" y="0"/>
                  <a:pt x="185" y="8"/>
                </a:cubicBezTo>
                <a:cubicBezTo>
                  <a:pt x="155" y="17"/>
                  <a:pt x="138" y="49"/>
                  <a:pt x="147" y="79"/>
                </a:cubicBezTo>
                <a:cubicBezTo>
                  <a:pt x="149" y="88"/>
                  <a:pt x="154" y="96"/>
                  <a:pt x="160" y="102"/>
                </a:cubicBezTo>
                <a:cubicBezTo>
                  <a:pt x="121" y="114"/>
                  <a:pt x="121" y="114"/>
                  <a:pt x="121" y="114"/>
                </a:cubicBezTo>
                <a:cubicBezTo>
                  <a:pt x="105" y="119"/>
                  <a:pt x="95" y="135"/>
                  <a:pt x="100" y="152"/>
                </a:cubicBezTo>
                <a:cubicBezTo>
                  <a:pt x="104" y="166"/>
                  <a:pt x="104" y="166"/>
                  <a:pt x="104" y="166"/>
                </a:cubicBezTo>
                <a:cubicBezTo>
                  <a:pt x="39" y="185"/>
                  <a:pt x="39" y="185"/>
                  <a:pt x="39" y="185"/>
                </a:cubicBezTo>
                <a:cubicBezTo>
                  <a:pt x="14" y="192"/>
                  <a:pt x="0" y="218"/>
                  <a:pt x="7" y="243"/>
                </a:cubicBezTo>
                <a:cubicBezTo>
                  <a:pt x="135" y="682"/>
                  <a:pt x="135" y="682"/>
                  <a:pt x="135" y="682"/>
                </a:cubicBezTo>
                <a:cubicBezTo>
                  <a:pt x="142" y="707"/>
                  <a:pt x="168" y="721"/>
                  <a:pt x="192" y="714"/>
                </a:cubicBezTo>
                <a:cubicBezTo>
                  <a:pt x="566" y="605"/>
                  <a:pt x="566" y="605"/>
                  <a:pt x="566" y="605"/>
                </a:cubicBezTo>
                <a:cubicBezTo>
                  <a:pt x="591" y="598"/>
                  <a:pt x="605" y="572"/>
                  <a:pt x="598" y="547"/>
                </a:cubicBezTo>
                <a:cubicBezTo>
                  <a:pt x="470" y="108"/>
                  <a:pt x="470" y="108"/>
                  <a:pt x="470" y="108"/>
                </a:cubicBezTo>
                <a:cubicBezTo>
                  <a:pt x="463" y="83"/>
                  <a:pt x="437" y="69"/>
                  <a:pt x="412" y="76"/>
                </a:cubicBezTo>
                <a:close/>
                <a:moveTo>
                  <a:pt x="229" y="82"/>
                </a:moveTo>
                <a:cubicBezTo>
                  <a:pt x="188" y="94"/>
                  <a:pt x="188" y="94"/>
                  <a:pt x="188" y="94"/>
                </a:cubicBezTo>
                <a:cubicBezTo>
                  <a:pt x="179" y="90"/>
                  <a:pt x="172" y="83"/>
                  <a:pt x="169" y="72"/>
                </a:cubicBezTo>
                <a:cubicBezTo>
                  <a:pt x="164" y="54"/>
                  <a:pt x="174" y="36"/>
                  <a:pt x="192" y="30"/>
                </a:cubicBezTo>
                <a:cubicBezTo>
                  <a:pt x="210" y="25"/>
                  <a:pt x="228" y="36"/>
                  <a:pt x="234" y="53"/>
                </a:cubicBezTo>
                <a:cubicBezTo>
                  <a:pt x="237" y="64"/>
                  <a:pt x="234" y="74"/>
                  <a:pt x="229" y="82"/>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36" name="Freeform 37"/>
          <p:cNvSpPr/>
          <p:nvPr userDrawn="1"/>
        </p:nvSpPr>
        <p:spPr bwMode="auto">
          <a:xfrm>
            <a:off x="5747033" y="1902485"/>
            <a:ext cx="739379" cy="808435"/>
          </a:xfrm>
          <a:custGeom>
            <a:avLst/>
            <a:gdLst>
              <a:gd name="T0" fmla="*/ 491 w 495"/>
              <a:gd name="T1" fmla="*/ 410 h 542"/>
              <a:gd name="T2" fmla="*/ 471 w 495"/>
              <a:gd name="T3" fmla="*/ 445 h 542"/>
              <a:gd name="T4" fmla="*/ 152 w 495"/>
              <a:gd name="T5" fmla="*/ 538 h 542"/>
              <a:gd name="T6" fmla="*/ 117 w 495"/>
              <a:gd name="T7" fmla="*/ 518 h 542"/>
              <a:gd name="T8" fmla="*/ 5 w 495"/>
              <a:gd name="T9" fmla="*/ 133 h 542"/>
              <a:gd name="T10" fmla="*/ 24 w 495"/>
              <a:gd name="T11" fmla="*/ 98 h 542"/>
              <a:gd name="T12" fmla="*/ 62 w 495"/>
              <a:gd name="T13" fmla="*/ 87 h 542"/>
              <a:gd name="T14" fmla="*/ 90 w 495"/>
              <a:gd name="T15" fmla="*/ 102 h 542"/>
              <a:gd name="T16" fmla="*/ 289 w 495"/>
              <a:gd name="T17" fmla="*/ 44 h 542"/>
              <a:gd name="T18" fmla="*/ 305 w 495"/>
              <a:gd name="T19" fmla="*/ 16 h 542"/>
              <a:gd name="T20" fmla="*/ 343 w 495"/>
              <a:gd name="T21" fmla="*/ 5 h 542"/>
              <a:gd name="T22" fmla="*/ 378 w 495"/>
              <a:gd name="T23" fmla="*/ 24 h 542"/>
              <a:gd name="T24" fmla="*/ 490 w 495"/>
              <a:gd name="T25" fmla="*/ 410 h 542"/>
              <a:gd name="T26" fmla="*/ 491 w 495"/>
              <a:gd name="T27" fmla="*/ 41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542">
                <a:moveTo>
                  <a:pt x="491" y="410"/>
                </a:moveTo>
                <a:cubicBezTo>
                  <a:pt x="495" y="425"/>
                  <a:pt x="486" y="441"/>
                  <a:pt x="471" y="445"/>
                </a:cubicBezTo>
                <a:cubicBezTo>
                  <a:pt x="152" y="538"/>
                  <a:pt x="152" y="538"/>
                  <a:pt x="152" y="538"/>
                </a:cubicBezTo>
                <a:cubicBezTo>
                  <a:pt x="137" y="542"/>
                  <a:pt x="121" y="534"/>
                  <a:pt x="117" y="518"/>
                </a:cubicBezTo>
                <a:cubicBezTo>
                  <a:pt x="5" y="133"/>
                  <a:pt x="5" y="133"/>
                  <a:pt x="5" y="133"/>
                </a:cubicBezTo>
                <a:cubicBezTo>
                  <a:pt x="0" y="118"/>
                  <a:pt x="9" y="102"/>
                  <a:pt x="24" y="98"/>
                </a:cubicBezTo>
                <a:cubicBezTo>
                  <a:pt x="62" y="87"/>
                  <a:pt x="62" y="87"/>
                  <a:pt x="62" y="87"/>
                </a:cubicBezTo>
                <a:cubicBezTo>
                  <a:pt x="66" y="99"/>
                  <a:pt x="78" y="106"/>
                  <a:pt x="90" y="102"/>
                </a:cubicBezTo>
                <a:cubicBezTo>
                  <a:pt x="289" y="44"/>
                  <a:pt x="289" y="44"/>
                  <a:pt x="289" y="44"/>
                </a:cubicBezTo>
                <a:cubicBezTo>
                  <a:pt x="302" y="41"/>
                  <a:pt x="308" y="28"/>
                  <a:pt x="305" y="16"/>
                </a:cubicBezTo>
                <a:cubicBezTo>
                  <a:pt x="343" y="5"/>
                  <a:pt x="343" y="5"/>
                  <a:pt x="343" y="5"/>
                </a:cubicBezTo>
                <a:cubicBezTo>
                  <a:pt x="358" y="0"/>
                  <a:pt x="374" y="9"/>
                  <a:pt x="378" y="24"/>
                </a:cubicBezTo>
                <a:cubicBezTo>
                  <a:pt x="490" y="410"/>
                  <a:pt x="490" y="410"/>
                  <a:pt x="490" y="410"/>
                </a:cubicBezTo>
                <a:lnTo>
                  <a:pt x="491" y="410"/>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37" name="Freeform 38"/>
          <p:cNvSpPr/>
          <p:nvPr userDrawn="1"/>
        </p:nvSpPr>
        <p:spPr bwMode="auto">
          <a:xfrm>
            <a:off x="5841092" y="2104892"/>
            <a:ext cx="133350" cy="134541"/>
          </a:xfrm>
          <a:custGeom>
            <a:avLst/>
            <a:gdLst>
              <a:gd name="T0" fmla="*/ 33 w 89"/>
              <a:gd name="T1" fmla="*/ 6 h 90"/>
              <a:gd name="T2" fmla="*/ 83 w 89"/>
              <a:gd name="T3" fmla="*/ 33 h 90"/>
              <a:gd name="T4" fmla="*/ 56 w 89"/>
              <a:gd name="T5" fmla="*/ 83 h 90"/>
              <a:gd name="T6" fmla="*/ 6 w 89"/>
              <a:gd name="T7" fmla="*/ 56 h 90"/>
              <a:gd name="T8" fmla="*/ 33 w 89"/>
              <a:gd name="T9" fmla="*/ 6 h 90"/>
            </a:gdLst>
            <a:ahLst/>
            <a:cxnLst>
              <a:cxn ang="0">
                <a:pos x="T0" y="T1"/>
              </a:cxn>
              <a:cxn ang="0">
                <a:pos x="T2" y="T3"/>
              </a:cxn>
              <a:cxn ang="0">
                <a:pos x="T4" y="T5"/>
              </a:cxn>
              <a:cxn ang="0">
                <a:pos x="T6" y="T7"/>
              </a:cxn>
              <a:cxn ang="0">
                <a:pos x="T8" y="T9"/>
              </a:cxn>
            </a:cxnLst>
            <a:rect l="0" t="0" r="r" b="b"/>
            <a:pathLst>
              <a:path w="89" h="90">
                <a:moveTo>
                  <a:pt x="33" y="6"/>
                </a:moveTo>
                <a:cubicBezTo>
                  <a:pt x="55" y="0"/>
                  <a:pt x="77" y="12"/>
                  <a:pt x="83" y="33"/>
                </a:cubicBezTo>
                <a:cubicBezTo>
                  <a:pt x="89" y="55"/>
                  <a:pt x="77" y="77"/>
                  <a:pt x="56" y="83"/>
                </a:cubicBezTo>
                <a:cubicBezTo>
                  <a:pt x="34" y="90"/>
                  <a:pt x="12" y="77"/>
                  <a:pt x="6" y="56"/>
                </a:cubicBezTo>
                <a:cubicBezTo>
                  <a:pt x="0" y="35"/>
                  <a:pt x="12" y="12"/>
                  <a:pt x="33" y="6"/>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38" name="Freeform 39"/>
          <p:cNvSpPr/>
          <p:nvPr userDrawn="1"/>
        </p:nvSpPr>
        <p:spPr bwMode="auto">
          <a:xfrm>
            <a:off x="6001827" y="2038217"/>
            <a:ext cx="272654" cy="134541"/>
          </a:xfrm>
          <a:custGeom>
            <a:avLst/>
            <a:gdLst>
              <a:gd name="T0" fmla="*/ 152 w 183"/>
              <a:gd name="T1" fmla="*/ 4 h 90"/>
              <a:gd name="T2" fmla="*/ 20 w 183"/>
              <a:gd name="T3" fmla="*/ 42 h 90"/>
              <a:gd name="T4" fmla="*/ 4 w 183"/>
              <a:gd name="T5" fmla="*/ 71 h 90"/>
              <a:gd name="T6" fmla="*/ 32 w 183"/>
              <a:gd name="T7" fmla="*/ 86 h 90"/>
              <a:gd name="T8" fmla="*/ 164 w 183"/>
              <a:gd name="T9" fmla="*/ 48 h 90"/>
              <a:gd name="T10" fmla="*/ 180 w 183"/>
              <a:gd name="T11" fmla="*/ 19 h 90"/>
              <a:gd name="T12" fmla="*/ 152 w 183"/>
              <a:gd name="T13" fmla="*/ 4 h 90"/>
            </a:gdLst>
            <a:ahLst/>
            <a:cxnLst>
              <a:cxn ang="0">
                <a:pos x="T0" y="T1"/>
              </a:cxn>
              <a:cxn ang="0">
                <a:pos x="T2" y="T3"/>
              </a:cxn>
              <a:cxn ang="0">
                <a:pos x="T4" y="T5"/>
              </a:cxn>
              <a:cxn ang="0">
                <a:pos x="T6" y="T7"/>
              </a:cxn>
              <a:cxn ang="0">
                <a:pos x="T8" y="T9"/>
              </a:cxn>
              <a:cxn ang="0">
                <a:pos x="T10" y="T11"/>
              </a:cxn>
              <a:cxn ang="0">
                <a:pos x="T12" y="T13"/>
              </a:cxn>
            </a:cxnLst>
            <a:rect l="0" t="0" r="r" b="b"/>
            <a:pathLst>
              <a:path w="183" h="90">
                <a:moveTo>
                  <a:pt x="152" y="4"/>
                </a:moveTo>
                <a:cubicBezTo>
                  <a:pt x="20" y="42"/>
                  <a:pt x="20" y="42"/>
                  <a:pt x="20" y="42"/>
                </a:cubicBezTo>
                <a:cubicBezTo>
                  <a:pt x="7" y="46"/>
                  <a:pt x="0" y="58"/>
                  <a:pt x="4" y="71"/>
                </a:cubicBezTo>
                <a:cubicBezTo>
                  <a:pt x="7" y="83"/>
                  <a:pt x="20" y="90"/>
                  <a:pt x="32" y="86"/>
                </a:cubicBezTo>
                <a:cubicBezTo>
                  <a:pt x="164" y="48"/>
                  <a:pt x="164" y="48"/>
                  <a:pt x="164" y="48"/>
                </a:cubicBezTo>
                <a:cubicBezTo>
                  <a:pt x="176" y="44"/>
                  <a:pt x="183" y="32"/>
                  <a:pt x="180" y="19"/>
                </a:cubicBezTo>
                <a:cubicBezTo>
                  <a:pt x="176" y="7"/>
                  <a:pt x="164" y="0"/>
                  <a:pt x="152" y="4"/>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39" name="Freeform 40"/>
          <p:cNvSpPr/>
          <p:nvPr userDrawn="1"/>
        </p:nvSpPr>
        <p:spPr bwMode="auto">
          <a:xfrm>
            <a:off x="5888717" y="2269198"/>
            <a:ext cx="133350" cy="133350"/>
          </a:xfrm>
          <a:custGeom>
            <a:avLst/>
            <a:gdLst>
              <a:gd name="T0" fmla="*/ 33 w 89"/>
              <a:gd name="T1" fmla="*/ 6 h 89"/>
              <a:gd name="T2" fmla="*/ 83 w 89"/>
              <a:gd name="T3" fmla="*/ 33 h 89"/>
              <a:gd name="T4" fmla="*/ 56 w 89"/>
              <a:gd name="T5" fmla="*/ 83 h 89"/>
              <a:gd name="T6" fmla="*/ 6 w 89"/>
              <a:gd name="T7" fmla="*/ 56 h 89"/>
              <a:gd name="T8" fmla="*/ 33 w 89"/>
              <a:gd name="T9" fmla="*/ 6 h 89"/>
            </a:gdLst>
            <a:ahLst/>
            <a:cxnLst>
              <a:cxn ang="0">
                <a:pos x="T0" y="T1"/>
              </a:cxn>
              <a:cxn ang="0">
                <a:pos x="T2" y="T3"/>
              </a:cxn>
              <a:cxn ang="0">
                <a:pos x="T4" y="T5"/>
              </a:cxn>
              <a:cxn ang="0">
                <a:pos x="T6" y="T7"/>
              </a:cxn>
              <a:cxn ang="0">
                <a:pos x="T8" y="T9"/>
              </a:cxn>
            </a:cxnLst>
            <a:rect l="0" t="0" r="r" b="b"/>
            <a:pathLst>
              <a:path w="89" h="89">
                <a:moveTo>
                  <a:pt x="33" y="6"/>
                </a:moveTo>
                <a:cubicBezTo>
                  <a:pt x="55" y="0"/>
                  <a:pt x="77" y="12"/>
                  <a:pt x="83" y="33"/>
                </a:cubicBezTo>
                <a:cubicBezTo>
                  <a:pt x="89" y="55"/>
                  <a:pt x="77" y="77"/>
                  <a:pt x="56" y="83"/>
                </a:cubicBezTo>
                <a:cubicBezTo>
                  <a:pt x="34" y="89"/>
                  <a:pt x="12" y="77"/>
                  <a:pt x="6" y="56"/>
                </a:cubicBezTo>
                <a:cubicBezTo>
                  <a:pt x="0" y="34"/>
                  <a:pt x="12" y="12"/>
                  <a:pt x="33" y="6"/>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40" name="Freeform 41"/>
          <p:cNvSpPr/>
          <p:nvPr userDrawn="1"/>
        </p:nvSpPr>
        <p:spPr bwMode="auto">
          <a:xfrm>
            <a:off x="6049452" y="2202523"/>
            <a:ext cx="272654" cy="133350"/>
          </a:xfrm>
          <a:custGeom>
            <a:avLst/>
            <a:gdLst>
              <a:gd name="T0" fmla="*/ 151 w 183"/>
              <a:gd name="T1" fmla="*/ 3 h 90"/>
              <a:gd name="T2" fmla="*/ 19 w 183"/>
              <a:gd name="T3" fmla="*/ 42 h 90"/>
              <a:gd name="T4" fmla="*/ 4 w 183"/>
              <a:gd name="T5" fmla="*/ 70 h 90"/>
              <a:gd name="T6" fmla="*/ 32 w 183"/>
              <a:gd name="T7" fmla="*/ 86 h 90"/>
              <a:gd name="T8" fmla="*/ 164 w 183"/>
              <a:gd name="T9" fmla="*/ 48 h 90"/>
              <a:gd name="T10" fmla="*/ 180 w 183"/>
              <a:gd name="T11" fmla="*/ 19 h 90"/>
              <a:gd name="T12" fmla="*/ 151 w 183"/>
              <a:gd name="T13" fmla="*/ 3 h 90"/>
            </a:gdLst>
            <a:ahLst/>
            <a:cxnLst>
              <a:cxn ang="0">
                <a:pos x="T0" y="T1"/>
              </a:cxn>
              <a:cxn ang="0">
                <a:pos x="T2" y="T3"/>
              </a:cxn>
              <a:cxn ang="0">
                <a:pos x="T4" y="T5"/>
              </a:cxn>
              <a:cxn ang="0">
                <a:pos x="T6" y="T7"/>
              </a:cxn>
              <a:cxn ang="0">
                <a:pos x="T8" y="T9"/>
              </a:cxn>
              <a:cxn ang="0">
                <a:pos x="T10" y="T11"/>
              </a:cxn>
              <a:cxn ang="0">
                <a:pos x="T12" y="T13"/>
              </a:cxn>
            </a:cxnLst>
            <a:rect l="0" t="0" r="r" b="b"/>
            <a:pathLst>
              <a:path w="183" h="90">
                <a:moveTo>
                  <a:pt x="151" y="3"/>
                </a:moveTo>
                <a:cubicBezTo>
                  <a:pt x="19" y="42"/>
                  <a:pt x="19" y="42"/>
                  <a:pt x="19" y="42"/>
                </a:cubicBezTo>
                <a:cubicBezTo>
                  <a:pt x="7" y="45"/>
                  <a:pt x="0" y="58"/>
                  <a:pt x="4" y="70"/>
                </a:cubicBezTo>
                <a:cubicBezTo>
                  <a:pt x="7" y="82"/>
                  <a:pt x="20" y="90"/>
                  <a:pt x="32" y="86"/>
                </a:cubicBezTo>
                <a:cubicBezTo>
                  <a:pt x="164" y="48"/>
                  <a:pt x="164" y="48"/>
                  <a:pt x="164" y="48"/>
                </a:cubicBezTo>
                <a:cubicBezTo>
                  <a:pt x="176" y="44"/>
                  <a:pt x="183" y="31"/>
                  <a:pt x="180" y="19"/>
                </a:cubicBezTo>
                <a:cubicBezTo>
                  <a:pt x="176" y="7"/>
                  <a:pt x="163" y="0"/>
                  <a:pt x="151" y="3"/>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41" name="Freeform 42"/>
          <p:cNvSpPr/>
          <p:nvPr userDrawn="1"/>
        </p:nvSpPr>
        <p:spPr bwMode="auto">
          <a:xfrm>
            <a:off x="5939915" y="2444219"/>
            <a:ext cx="134541" cy="134541"/>
          </a:xfrm>
          <a:custGeom>
            <a:avLst/>
            <a:gdLst>
              <a:gd name="T0" fmla="*/ 33 w 90"/>
              <a:gd name="T1" fmla="*/ 6 h 90"/>
              <a:gd name="T2" fmla="*/ 83 w 90"/>
              <a:gd name="T3" fmla="*/ 34 h 90"/>
              <a:gd name="T4" fmla="*/ 56 w 90"/>
              <a:gd name="T5" fmla="*/ 84 h 90"/>
              <a:gd name="T6" fmla="*/ 6 w 90"/>
              <a:gd name="T7" fmla="*/ 56 h 90"/>
              <a:gd name="T8" fmla="*/ 33 w 90"/>
              <a:gd name="T9" fmla="*/ 6 h 90"/>
            </a:gdLst>
            <a:ahLst/>
            <a:cxnLst>
              <a:cxn ang="0">
                <a:pos x="T0" y="T1"/>
              </a:cxn>
              <a:cxn ang="0">
                <a:pos x="T2" y="T3"/>
              </a:cxn>
              <a:cxn ang="0">
                <a:pos x="T4" y="T5"/>
              </a:cxn>
              <a:cxn ang="0">
                <a:pos x="T6" y="T7"/>
              </a:cxn>
              <a:cxn ang="0">
                <a:pos x="T8" y="T9"/>
              </a:cxn>
            </a:cxnLst>
            <a:rect l="0" t="0" r="r" b="b"/>
            <a:pathLst>
              <a:path w="90" h="90">
                <a:moveTo>
                  <a:pt x="33" y="6"/>
                </a:moveTo>
                <a:cubicBezTo>
                  <a:pt x="55" y="0"/>
                  <a:pt x="77" y="12"/>
                  <a:pt x="83" y="34"/>
                </a:cubicBezTo>
                <a:cubicBezTo>
                  <a:pt x="90" y="55"/>
                  <a:pt x="77" y="77"/>
                  <a:pt x="56" y="84"/>
                </a:cubicBezTo>
                <a:cubicBezTo>
                  <a:pt x="35" y="90"/>
                  <a:pt x="12" y="78"/>
                  <a:pt x="6" y="56"/>
                </a:cubicBezTo>
                <a:cubicBezTo>
                  <a:pt x="0" y="35"/>
                  <a:pt x="12" y="12"/>
                  <a:pt x="33" y="6"/>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42" name="Freeform 43"/>
          <p:cNvSpPr/>
          <p:nvPr userDrawn="1"/>
        </p:nvSpPr>
        <p:spPr bwMode="auto">
          <a:xfrm>
            <a:off x="6099458" y="2376354"/>
            <a:ext cx="273844" cy="134541"/>
          </a:xfrm>
          <a:custGeom>
            <a:avLst/>
            <a:gdLst>
              <a:gd name="T0" fmla="*/ 151 w 183"/>
              <a:gd name="T1" fmla="*/ 3 h 90"/>
              <a:gd name="T2" fmla="*/ 19 w 183"/>
              <a:gd name="T3" fmla="*/ 42 h 90"/>
              <a:gd name="T4" fmla="*/ 4 w 183"/>
              <a:gd name="T5" fmla="*/ 71 h 90"/>
              <a:gd name="T6" fmla="*/ 32 w 183"/>
              <a:gd name="T7" fmla="*/ 86 h 90"/>
              <a:gd name="T8" fmla="*/ 164 w 183"/>
              <a:gd name="T9" fmla="*/ 48 h 90"/>
              <a:gd name="T10" fmla="*/ 180 w 183"/>
              <a:gd name="T11" fmla="*/ 19 h 90"/>
              <a:gd name="T12" fmla="*/ 151 w 183"/>
              <a:gd name="T13" fmla="*/ 3 h 90"/>
            </a:gdLst>
            <a:ahLst/>
            <a:cxnLst>
              <a:cxn ang="0">
                <a:pos x="T0" y="T1"/>
              </a:cxn>
              <a:cxn ang="0">
                <a:pos x="T2" y="T3"/>
              </a:cxn>
              <a:cxn ang="0">
                <a:pos x="T4" y="T5"/>
              </a:cxn>
              <a:cxn ang="0">
                <a:pos x="T6" y="T7"/>
              </a:cxn>
              <a:cxn ang="0">
                <a:pos x="T8" y="T9"/>
              </a:cxn>
              <a:cxn ang="0">
                <a:pos x="T10" y="T11"/>
              </a:cxn>
              <a:cxn ang="0">
                <a:pos x="T12" y="T13"/>
              </a:cxn>
            </a:cxnLst>
            <a:rect l="0" t="0" r="r" b="b"/>
            <a:pathLst>
              <a:path w="183" h="90">
                <a:moveTo>
                  <a:pt x="151" y="3"/>
                </a:moveTo>
                <a:cubicBezTo>
                  <a:pt x="19" y="42"/>
                  <a:pt x="19" y="42"/>
                  <a:pt x="19" y="42"/>
                </a:cubicBezTo>
                <a:cubicBezTo>
                  <a:pt x="7" y="45"/>
                  <a:pt x="0" y="58"/>
                  <a:pt x="4" y="71"/>
                </a:cubicBezTo>
                <a:cubicBezTo>
                  <a:pt x="7" y="83"/>
                  <a:pt x="20" y="90"/>
                  <a:pt x="32" y="86"/>
                </a:cubicBezTo>
                <a:cubicBezTo>
                  <a:pt x="164" y="48"/>
                  <a:pt x="164" y="48"/>
                  <a:pt x="164" y="48"/>
                </a:cubicBezTo>
                <a:cubicBezTo>
                  <a:pt x="177" y="44"/>
                  <a:pt x="183" y="31"/>
                  <a:pt x="180" y="19"/>
                </a:cubicBezTo>
                <a:cubicBezTo>
                  <a:pt x="176" y="7"/>
                  <a:pt x="164" y="0"/>
                  <a:pt x="151" y="3"/>
                </a:cubicBez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43" name="Freeform 21"/>
          <p:cNvSpPr/>
          <p:nvPr userDrawn="1"/>
        </p:nvSpPr>
        <p:spPr bwMode="auto">
          <a:xfrm>
            <a:off x="8265641" y="2717468"/>
            <a:ext cx="246460" cy="121444"/>
          </a:xfrm>
          <a:custGeom>
            <a:avLst/>
            <a:gdLst>
              <a:gd name="T0" fmla="*/ 3 w 165"/>
              <a:gd name="T1" fmla="*/ 3 h 82"/>
              <a:gd name="T2" fmla="*/ 24 w 165"/>
              <a:gd name="T3" fmla="*/ 28 h 82"/>
              <a:gd name="T4" fmla="*/ 131 w 165"/>
              <a:gd name="T5" fmla="*/ 76 h 82"/>
              <a:gd name="T6" fmla="*/ 164 w 165"/>
              <a:gd name="T7" fmla="*/ 73 h 82"/>
              <a:gd name="T8" fmla="*/ 165 w 165"/>
              <a:gd name="T9" fmla="*/ 70 h 82"/>
              <a:gd name="T10" fmla="*/ 4 w 165"/>
              <a:gd name="T11" fmla="*/ 0 h 82"/>
              <a:gd name="T12" fmla="*/ 3 w 165"/>
              <a:gd name="T13" fmla="*/ 3 h 82"/>
            </a:gdLst>
            <a:ahLst/>
            <a:cxnLst>
              <a:cxn ang="0">
                <a:pos x="T0" y="T1"/>
              </a:cxn>
              <a:cxn ang="0">
                <a:pos x="T2" y="T3"/>
              </a:cxn>
              <a:cxn ang="0">
                <a:pos x="T4" y="T5"/>
              </a:cxn>
              <a:cxn ang="0">
                <a:pos x="T6" y="T7"/>
              </a:cxn>
              <a:cxn ang="0">
                <a:pos x="T8" y="T9"/>
              </a:cxn>
              <a:cxn ang="0">
                <a:pos x="T10" y="T11"/>
              </a:cxn>
              <a:cxn ang="0">
                <a:pos x="T12" y="T13"/>
              </a:cxn>
            </a:cxnLst>
            <a:rect l="0" t="0" r="r" b="b"/>
            <a:pathLst>
              <a:path w="165" h="82">
                <a:moveTo>
                  <a:pt x="3" y="3"/>
                </a:moveTo>
                <a:cubicBezTo>
                  <a:pt x="0" y="10"/>
                  <a:pt x="9" y="22"/>
                  <a:pt x="24" y="28"/>
                </a:cubicBezTo>
                <a:cubicBezTo>
                  <a:pt x="131" y="76"/>
                  <a:pt x="131" y="76"/>
                  <a:pt x="131" y="76"/>
                </a:cubicBezTo>
                <a:cubicBezTo>
                  <a:pt x="146" y="82"/>
                  <a:pt x="160" y="81"/>
                  <a:pt x="164" y="73"/>
                </a:cubicBezTo>
                <a:cubicBezTo>
                  <a:pt x="164" y="72"/>
                  <a:pt x="165" y="71"/>
                  <a:pt x="165" y="70"/>
                </a:cubicBezTo>
                <a:cubicBezTo>
                  <a:pt x="4" y="0"/>
                  <a:pt x="4" y="0"/>
                  <a:pt x="4" y="0"/>
                </a:cubicBezTo>
                <a:lnTo>
                  <a:pt x="3" y="3"/>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44" name="Freeform 22"/>
          <p:cNvSpPr/>
          <p:nvPr userDrawn="1"/>
        </p:nvSpPr>
        <p:spPr bwMode="auto">
          <a:xfrm>
            <a:off x="7650088" y="2447196"/>
            <a:ext cx="247650" cy="121444"/>
          </a:xfrm>
          <a:custGeom>
            <a:avLst/>
            <a:gdLst>
              <a:gd name="T0" fmla="*/ 4 w 166"/>
              <a:gd name="T1" fmla="*/ 3 h 82"/>
              <a:gd name="T2" fmla="*/ 24 w 166"/>
              <a:gd name="T3" fmla="*/ 28 h 82"/>
              <a:gd name="T4" fmla="*/ 132 w 166"/>
              <a:gd name="T5" fmla="*/ 76 h 82"/>
              <a:gd name="T6" fmla="*/ 164 w 166"/>
              <a:gd name="T7" fmla="*/ 73 h 82"/>
              <a:gd name="T8" fmla="*/ 166 w 166"/>
              <a:gd name="T9" fmla="*/ 71 h 82"/>
              <a:gd name="T10" fmla="*/ 5 w 166"/>
              <a:gd name="T11" fmla="*/ 0 h 82"/>
              <a:gd name="T12" fmla="*/ 4 w 166"/>
              <a:gd name="T13" fmla="*/ 3 h 82"/>
            </a:gdLst>
            <a:ahLst/>
            <a:cxnLst>
              <a:cxn ang="0">
                <a:pos x="T0" y="T1"/>
              </a:cxn>
              <a:cxn ang="0">
                <a:pos x="T2" y="T3"/>
              </a:cxn>
              <a:cxn ang="0">
                <a:pos x="T4" y="T5"/>
              </a:cxn>
              <a:cxn ang="0">
                <a:pos x="T6" y="T7"/>
              </a:cxn>
              <a:cxn ang="0">
                <a:pos x="T8" y="T9"/>
              </a:cxn>
              <a:cxn ang="0">
                <a:pos x="T10" y="T11"/>
              </a:cxn>
              <a:cxn ang="0">
                <a:pos x="T12" y="T13"/>
              </a:cxn>
            </a:cxnLst>
            <a:rect l="0" t="0" r="r" b="b"/>
            <a:pathLst>
              <a:path w="166" h="82">
                <a:moveTo>
                  <a:pt x="4" y="3"/>
                </a:moveTo>
                <a:cubicBezTo>
                  <a:pt x="0" y="10"/>
                  <a:pt x="9" y="22"/>
                  <a:pt x="24" y="28"/>
                </a:cubicBezTo>
                <a:cubicBezTo>
                  <a:pt x="132" y="76"/>
                  <a:pt x="132" y="76"/>
                  <a:pt x="132" y="76"/>
                </a:cubicBezTo>
                <a:cubicBezTo>
                  <a:pt x="146" y="82"/>
                  <a:pt x="161" y="81"/>
                  <a:pt x="164" y="73"/>
                </a:cubicBezTo>
                <a:cubicBezTo>
                  <a:pt x="165" y="72"/>
                  <a:pt x="165" y="72"/>
                  <a:pt x="166" y="71"/>
                </a:cubicBezTo>
                <a:cubicBezTo>
                  <a:pt x="5" y="0"/>
                  <a:pt x="5" y="0"/>
                  <a:pt x="5" y="0"/>
                </a:cubicBezTo>
                <a:lnTo>
                  <a:pt x="4" y="3"/>
                </a:ln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45" name="Freeform 23"/>
          <p:cNvSpPr>
            <a:spLocks noEditPoints="1"/>
          </p:cNvSpPr>
          <p:nvPr userDrawn="1"/>
        </p:nvSpPr>
        <p:spPr bwMode="auto">
          <a:xfrm>
            <a:off x="7529835" y="1638761"/>
            <a:ext cx="1428750" cy="1220391"/>
          </a:xfrm>
          <a:custGeom>
            <a:avLst/>
            <a:gdLst>
              <a:gd name="T0" fmla="*/ 903 w 956"/>
              <a:gd name="T1" fmla="*/ 291 h 817"/>
              <a:gd name="T2" fmla="*/ 790 w 956"/>
              <a:gd name="T3" fmla="*/ 241 h 817"/>
              <a:gd name="T4" fmla="*/ 784 w 956"/>
              <a:gd name="T5" fmla="*/ 237 h 817"/>
              <a:gd name="T6" fmla="*/ 657 w 956"/>
              <a:gd name="T7" fmla="*/ 181 h 817"/>
              <a:gd name="T8" fmla="*/ 650 w 956"/>
              <a:gd name="T9" fmla="*/ 180 h 817"/>
              <a:gd name="T10" fmla="*/ 622 w 956"/>
              <a:gd name="T11" fmla="*/ 168 h 817"/>
              <a:gd name="T12" fmla="*/ 622 w 956"/>
              <a:gd name="T13" fmla="*/ 167 h 817"/>
              <a:gd name="T14" fmla="*/ 623 w 956"/>
              <a:gd name="T15" fmla="*/ 166 h 817"/>
              <a:gd name="T16" fmla="*/ 559 w 956"/>
              <a:gd name="T17" fmla="*/ 138 h 817"/>
              <a:gd name="T18" fmla="*/ 558 w 956"/>
              <a:gd name="T19" fmla="*/ 139 h 817"/>
              <a:gd name="T20" fmla="*/ 558 w 956"/>
              <a:gd name="T21" fmla="*/ 140 h 817"/>
              <a:gd name="T22" fmla="*/ 530 w 956"/>
              <a:gd name="T23" fmla="*/ 127 h 817"/>
              <a:gd name="T24" fmla="*/ 525 w 956"/>
              <a:gd name="T25" fmla="*/ 123 h 817"/>
              <a:gd name="T26" fmla="*/ 397 w 956"/>
              <a:gd name="T27" fmla="*/ 67 h 817"/>
              <a:gd name="T28" fmla="*/ 391 w 956"/>
              <a:gd name="T29" fmla="*/ 66 h 817"/>
              <a:gd name="T30" fmla="*/ 277 w 956"/>
              <a:gd name="T31" fmla="*/ 16 h 817"/>
              <a:gd name="T32" fmla="*/ 182 w 956"/>
              <a:gd name="T33" fmla="*/ 53 h 817"/>
              <a:gd name="T34" fmla="*/ 16 w 956"/>
              <a:gd name="T35" fmla="*/ 430 h 817"/>
              <a:gd name="T36" fmla="*/ 53 w 956"/>
              <a:gd name="T37" fmla="*/ 526 h 817"/>
              <a:gd name="T38" fmla="*/ 85 w 956"/>
              <a:gd name="T39" fmla="*/ 540 h 817"/>
              <a:gd name="T40" fmla="*/ 85 w 956"/>
              <a:gd name="T41" fmla="*/ 541 h 817"/>
              <a:gd name="T42" fmla="*/ 246 w 956"/>
              <a:gd name="T43" fmla="*/ 612 h 817"/>
              <a:gd name="T44" fmla="*/ 246 w 956"/>
              <a:gd name="T45" fmla="*/ 611 h 817"/>
              <a:gd name="T46" fmla="*/ 497 w 956"/>
              <a:gd name="T47" fmla="*/ 721 h 817"/>
              <a:gd name="T48" fmla="*/ 496 w 956"/>
              <a:gd name="T49" fmla="*/ 722 h 817"/>
              <a:gd name="T50" fmla="*/ 657 w 956"/>
              <a:gd name="T51" fmla="*/ 792 h 817"/>
              <a:gd name="T52" fmla="*/ 657 w 956"/>
              <a:gd name="T53" fmla="*/ 792 h 817"/>
              <a:gd name="T54" fmla="*/ 679 w 956"/>
              <a:gd name="T55" fmla="*/ 801 h 817"/>
              <a:gd name="T56" fmla="*/ 774 w 956"/>
              <a:gd name="T57" fmla="*/ 764 h 817"/>
              <a:gd name="T58" fmla="*/ 940 w 956"/>
              <a:gd name="T59" fmla="*/ 387 h 817"/>
              <a:gd name="T60" fmla="*/ 903 w 956"/>
              <a:gd name="T61" fmla="*/ 291 h 817"/>
              <a:gd name="T62" fmla="*/ 566 w 956"/>
              <a:gd name="T63" fmla="*/ 484 h 817"/>
              <a:gd name="T64" fmla="*/ 557 w 956"/>
              <a:gd name="T65" fmla="*/ 488 h 817"/>
              <a:gd name="T66" fmla="*/ 503 w 956"/>
              <a:gd name="T67" fmla="*/ 464 h 817"/>
              <a:gd name="T68" fmla="*/ 493 w 956"/>
              <a:gd name="T69" fmla="*/ 468 h 817"/>
              <a:gd name="T70" fmla="*/ 469 w 956"/>
              <a:gd name="T71" fmla="*/ 522 h 817"/>
              <a:gd name="T72" fmla="*/ 460 w 956"/>
              <a:gd name="T73" fmla="*/ 525 h 817"/>
              <a:gd name="T74" fmla="*/ 415 w 956"/>
              <a:gd name="T75" fmla="*/ 505 h 817"/>
              <a:gd name="T76" fmla="*/ 411 w 956"/>
              <a:gd name="T77" fmla="*/ 496 h 817"/>
              <a:gd name="T78" fmla="*/ 435 w 956"/>
              <a:gd name="T79" fmla="*/ 442 h 817"/>
              <a:gd name="T80" fmla="*/ 431 w 956"/>
              <a:gd name="T81" fmla="*/ 433 h 817"/>
              <a:gd name="T82" fmla="*/ 377 w 956"/>
              <a:gd name="T83" fmla="*/ 409 h 817"/>
              <a:gd name="T84" fmla="*/ 374 w 956"/>
              <a:gd name="T85" fmla="*/ 400 h 817"/>
              <a:gd name="T86" fmla="*/ 394 w 956"/>
              <a:gd name="T87" fmla="*/ 354 h 817"/>
              <a:gd name="T88" fmla="*/ 403 w 956"/>
              <a:gd name="T89" fmla="*/ 351 h 817"/>
              <a:gd name="T90" fmla="*/ 457 w 956"/>
              <a:gd name="T91" fmla="*/ 375 h 817"/>
              <a:gd name="T92" fmla="*/ 466 w 956"/>
              <a:gd name="T93" fmla="*/ 371 h 817"/>
              <a:gd name="T94" fmla="*/ 490 w 956"/>
              <a:gd name="T95" fmla="*/ 317 h 817"/>
              <a:gd name="T96" fmla="*/ 499 w 956"/>
              <a:gd name="T97" fmla="*/ 313 h 817"/>
              <a:gd name="T98" fmla="*/ 545 w 956"/>
              <a:gd name="T99" fmla="*/ 333 h 817"/>
              <a:gd name="T100" fmla="*/ 548 w 956"/>
              <a:gd name="T101" fmla="*/ 343 h 817"/>
              <a:gd name="T102" fmla="*/ 524 w 956"/>
              <a:gd name="T103" fmla="*/ 397 h 817"/>
              <a:gd name="T104" fmla="*/ 528 w 956"/>
              <a:gd name="T105" fmla="*/ 406 h 817"/>
              <a:gd name="T106" fmla="*/ 582 w 956"/>
              <a:gd name="T107" fmla="*/ 430 h 817"/>
              <a:gd name="T108" fmla="*/ 586 w 956"/>
              <a:gd name="T109" fmla="*/ 439 h 817"/>
              <a:gd name="T110" fmla="*/ 566 w 956"/>
              <a:gd name="T111" fmla="*/ 48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6" h="817">
                <a:moveTo>
                  <a:pt x="903" y="291"/>
                </a:moveTo>
                <a:cubicBezTo>
                  <a:pt x="790" y="241"/>
                  <a:pt x="790" y="241"/>
                  <a:pt x="790" y="241"/>
                </a:cubicBezTo>
                <a:cubicBezTo>
                  <a:pt x="787" y="240"/>
                  <a:pt x="786" y="239"/>
                  <a:pt x="784" y="237"/>
                </a:cubicBezTo>
                <a:cubicBezTo>
                  <a:pt x="657" y="181"/>
                  <a:pt x="657" y="181"/>
                  <a:pt x="657" y="181"/>
                </a:cubicBezTo>
                <a:cubicBezTo>
                  <a:pt x="655" y="181"/>
                  <a:pt x="652" y="181"/>
                  <a:pt x="650" y="180"/>
                </a:cubicBezTo>
                <a:cubicBezTo>
                  <a:pt x="622" y="168"/>
                  <a:pt x="622" y="168"/>
                  <a:pt x="622" y="168"/>
                </a:cubicBezTo>
                <a:cubicBezTo>
                  <a:pt x="622" y="167"/>
                  <a:pt x="622" y="167"/>
                  <a:pt x="622" y="167"/>
                </a:cubicBezTo>
                <a:cubicBezTo>
                  <a:pt x="622" y="167"/>
                  <a:pt x="622" y="166"/>
                  <a:pt x="623" y="166"/>
                </a:cubicBezTo>
                <a:cubicBezTo>
                  <a:pt x="559" y="138"/>
                  <a:pt x="559" y="138"/>
                  <a:pt x="559" y="138"/>
                </a:cubicBezTo>
                <a:cubicBezTo>
                  <a:pt x="559" y="138"/>
                  <a:pt x="558" y="139"/>
                  <a:pt x="558" y="139"/>
                </a:cubicBezTo>
                <a:cubicBezTo>
                  <a:pt x="558" y="140"/>
                  <a:pt x="558" y="140"/>
                  <a:pt x="558" y="140"/>
                </a:cubicBezTo>
                <a:cubicBezTo>
                  <a:pt x="530" y="127"/>
                  <a:pt x="530" y="127"/>
                  <a:pt x="530" y="127"/>
                </a:cubicBezTo>
                <a:cubicBezTo>
                  <a:pt x="528" y="126"/>
                  <a:pt x="526" y="125"/>
                  <a:pt x="525" y="123"/>
                </a:cubicBezTo>
                <a:cubicBezTo>
                  <a:pt x="397" y="67"/>
                  <a:pt x="397" y="67"/>
                  <a:pt x="397" y="67"/>
                </a:cubicBezTo>
                <a:cubicBezTo>
                  <a:pt x="395" y="67"/>
                  <a:pt x="393" y="67"/>
                  <a:pt x="391" y="66"/>
                </a:cubicBezTo>
                <a:cubicBezTo>
                  <a:pt x="277" y="16"/>
                  <a:pt x="277" y="16"/>
                  <a:pt x="277" y="16"/>
                </a:cubicBezTo>
                <a:cubicBezTo>
                  <a:pt x="241" y="0"/>
                  <a:pt x="198" y="17"/>
                  <a:pt x="182" y="53"/>
                </a:cubicBezTo>
                <a:cubicBezTo>
                  <a:pt x="16" y="430"/>
                  <a:pt x="16" y="430"/>
                  <a:pt x="16" y="430"/>
                </a:cubicBezTo>
                <a:cubicBezTo>
                  <a:pt x="0" y="467"/>
                  <a:pt x="16" y="510"/>
                  <a:pt x="53" y="526"/>
                </a:cubicBezTo>
                <a:cubicBezTo>
                  <a:pt x="85" y="540"/>
                  <a:pt x="85" y="540"/>
                  <a:pt x="85" y="540"/>
                </a:cubicBezTo>
                <a:cubicBezTo>
                  <a:pt x="85" y="541"/>
                  <a:pt x="85" y="541"/>
                  <a:pt x="85" y="541"/>
                </a:cubicBezTo>
                <a:cubicBezTo>
                  <a:pt x="246" y="612"/>
                  <a:pt x="246" y="612"/>
                  <a:pt x="246" y="612"/>
                </a:cubicBezTo>
                <a:cubicBezTo>
                  <a:pt x="246" y="611"/>
                  <a:pt x="246" y="611"/>
                  <a:pt x="246" y="611"/>
                </a:cubicBezTo>
                <a:cubicBezTo>
                  <a:pt x="497" y="721"/>
                  <a:pt x="497" y="721"/>
                  <a:pt x="497" y="721"/>
                </a:cubicBezTo>
                <a:cubicBezTo>
                  <a:pt x="496" y="722"/>
                  <a:pt x="496" y="722"/>
                  <a:pt x="496" y="722"/>
                </a:cubicBezTo>
                <a:cubicBezTo>
                  <a:pt x="657" y="792"/>
                  <a:pt x="657" y="792"/>
                  <a:pt x="657" y="792"/>
                </a:cubicBezTo>
                <a:cubicBezTo>
                  <a:pt x="657" y="792"/>
                  <a:pt x="657" y="792"/>
                  <a:pt x="657" y="792"/>
                </a:cubicBezTo>
                <a:cubicBezTo>
                  <a:pt x="679" y="801"/>
                  <a:pt x="679" y="801"/>
                  <a:pt x="679" y="801"/>
                </a:cubicBezTo>
                <a:cubicBezTo>
                  <a:pt x="715" y="817"/>
                  <a:pt x="758" y="801"/>
                  <a:pt x="774" y="764"/>
                </a:cubicBezTo>
                <a:cubicBezTo>
                  <a:pt x="940" y="387"/>
                  <a:pt x="940" y="387"/>
                  <a:pt x="940" y="387"/>
                </a:cubicBezTo>
                <a:cubicBezTo>
                  <a:pt x="956" y="350"/>
                  <a:pt x="940" y="307"/>
                  <a:pt x="903" y="291"/>
                </a:cubicBezTo>
                <a:close/>
                <a:moveTo>
                  <a:pt x="566" y="484"/>
                </a:moveTo>
                <a:cubicBezTo>
                  <a:pt x="564" y="488"/>
                  <a:pt x="560" y="489"/>
                  <a:pt x="557" y="488"/>
                </a:cubicBezTo>
                <a:cubicBezTo>
                  <a:pt x="503" y="464"/>
                  <a:pt x="503" y="464"/>
                  <a:pt x="503" y="464"/>
                </a:cubicBezTo>
                <a:cubicBezTo>
                  <a:pt x="499" y="462"/>
                  <a:pt x="495" y="464"/>
                  <a:pt x="493" y="468"/>
                </a:cubicBezTo>
                <a:cubicBezTo>
                  <a:pt x="469" y="522"/>
                  <a:pt x="469" y="522"/>
                  <a:pt x="469" y="522"/>
                </a:cubicBezTo>
                <a:cubicBezTo>
                  <a:pt x="468" y="525"/>
                  <a:pt x="464" y="527"/>
                  <a:pt x="460" y="525"/>
                </a:cubicBezTo>
                <a:cubicBezTo>
                  <a:pt x="415" y="505"/>
                  <a:pt x="415" y="505"/>
                  <a:pt x="415" y="505"/>
                </a:cubicBezTo>
                <a:cubicBezTo>
                  <a:pt x="411" y="504"/>
                  <a:pt x="410" y="500"/>
                  <a:pt x="411" y="496"/>
                </a:cubicBezTo>
                <a:cubicBezTo>
                  <a:pt x="435" y="442"/>
                  <a:pt x="435" y="442"/>
                  <a:pt x="435" y="442"/>
                </a:cubicBezTo>
                <a:cubicBezTo>
                  <a:pt x="437" y="438"/>
                  <a:pt x="435" y="434"/>
                  <a:pt x="431" y="433"/>
                </a:cubicBezTo>
                <a:cubicBezTo>
                  <a:pt x="377" y="409"/>
                  <a:pt x="377" y="409"/>
                  <a:pt x="377" y="409"/>
                </a:cubicBezTo>
                <a:cubicBezTo>
                  <a:pt x="374" y="407"/>
                  <a:pt x="372" y="403"/>
                  <a:pt x="374" y="400"/>
                </a:cubicBezTo>
                <a:cubicBezTo>
                  <a:pt x="394" y="354"/>
                  <a:pt x="394" y="354"/>
                  <a:pt x="394" y="354"/>
                </a:cubicBezTo>
                <a:cubicBezTo>
                  <a:pt x="395" y="351"/>
                  <a:pt x="399" y="349"/>
                  <a:pt x="403" y="351"/>
                </a:cubicBezTo>
                <a:cubicBezTo>
                  <a:pt x="457" y="375"/>
                  <a:pt x="457" y="375"/>
                  <a:pt x="457" y="375"/>
                </a:cubicBezTo>
                <a:cubicBezTo>
                  <a:pt x="461" y="376"/>
                  <a:pt x="465" y="375"/>
                  <a:pt x="466" y="371"/>
                </a:cubicBezTo>
                <a:cubicBezTo>
                  <a:pt x="490" y="317"/>
                  <a:pt x="490" y="317"/>
                  <a:pt x="490" y="317"/>
                </a:cubicBezTo>
                <a:cubicBezTo>
                  <a:pt x="492" y="313"/>
                  <a:pt x="496" y="312"/>
                  <a:pt x="499" y="313"/>
                </a:cubicBezTo>
                <a:cubicBezTo>
                  <a:pt x="545" y="333"/>
                  <a:pt x="545" y="333"/>
                  <a:pt x="545" y="333"/>
                </a:cubicBezTo>
                <a:cubicBezTo>
                  <a:pt x="548" y="335"/>
                  <a:pt x="550" y="339"/>
                  <a:pt x="548" y="343"/>
                </a:cubicBezTo>
                <a:cubicBezTo>
                  <a:pt x="524" y="397"/>
                  <a:pt x="524" y="397"/>
                  <a:pt x="524" y="397"/>
                </a:cubicBezTo>
                <a:cubicBezTo>
                  <a:pt x="523" y="400"/>
                  <a:pt x="525" y="404"/>
                  <a:pt x="528" y="406"/>
                </a:cubicBezTo>
                <a:cubicBezTo>
                  <a:pt x="582" y="430"/>
                  <a:pt x="582" y="430"/>
                  <a:pt x="582" y="430"/>
                </a:cubicBezTo>
                <a:cubicBezTo>
                  <a:pt x="586" y="431"/>
                  <a:pt x="587" y="435"/>
                  <a:pt x="586" y="439"/>
                </a:cubicBezTo>
                <a:lnTo>
                  <a:pt x="566" y="484"/>
                </a:lnTo>
                <a:close/>
              </a:path>
            </a:pathLst>
          </a:custGeom>
          <a:solidFill>
            <a:schemeClr val="accent3"/>
          </a:solidFill>
          <a:ln>
            <a:noFill/>
          </a:ln>
        </p:spPr>
        <p:txBody>
          <a:bodyPr vert="horz" wrap="square" lIns="68580" tIns="34290" rIns="68580" bIns="34290" numCol="1" anchor="t" anchorCtr="0" compatLnSpc="1"/>
          <a:lstStyle/>
          <a:p>
            <a:endParaRPr lang="zh-CN" altLang="en-US" sz="1050"/>
          </a:p>
        </p:txBody>
      </p:sp>
      <p:sp>
        <p:nvSpPr>
          <p:cNvPr id="46" name="Freeform 24"/>
          <p:cNvSpPr/>
          <p:nvPr userDrawn="1"/>
        </p:nvSpPr>
        <p:spPr bwMode="auto">
          <a:xfrm>
            <a:off x="8122766" y="1545893"/>
            <a:ext cx="653654" cy="447675"/>
          </a:xfrm>
          <a:custGeom>
            <a:avLst/>
            <a:gdLst>
              <a:gd name="T0" fmla="*/ 126 w 437"/>
              <a:gd name="T1" fmla="*/ 171 h 300"/>
              <a:gd name="T2" fmla="*/ 146 w 437"/>
              <a:gd name="T3" fmla="*/ 125 h 300"/>
              <a:gd name="T4" fmla="*/ 165 w 437"/>
              <a:gd name="T5" fmla="*/ 117 h 300"/>
              <a:gd name="T6" fmla="*/ 285 w 437"/>
              <a:gd name="T7" fmla="*/ 170 h 300"/>
              <a:gd name="T8" fmla="*/ 293 w 437"/>
              <a:gd name="T9" fmla="*/ 189 h 300"/>
              <a:gd name="T10" fmla="*/ 272 w 437"/>
              <a:gd name="T11" fmla="*/ 236 h 300"/>
              <a:gd name="T12" fmla="*/ 260 w 437"/>
              <a:gd name="T13" fmla="*/ 244 h 300"/>
              <a:gd name="T14" fmla="*/ 387 w 437"/>
              <a:gd name="T15" fmla="*/ 300 h 300"/>
              <a:gd name="T16" fmla="*/ 385 w 437"/>
              <a:gd name="T17" fmla="*/ 285 h 300"/>
              <a:gd name="T18" fmla="*/ 434 w 437"/>
              <a:gd name="T19" fmla="*/ 174 h 300"/>
              <a:gd name="T20" fmla="*/ 427 w 437"/>
              <a:gd name="T21" fmla="*/ 155 h 300"/>
              <a:gd name="T22" fmla="*/ 81 w 437"/>
              <a:gd name="T23" fmla="*/ 3 h 300"/>
              <a:gd name="T24" fmla="*/ 61 w 437"/>
              <a:gd name="T25" fmla="*/ 11 h 300"/>
              <a:gd name="T26" fmla="*/ 13 w 437"/>
              <a:gd name="T27" fmla="*/ 121 h 300"/>
              <a:gd name="T28" fmla="*/ 0 w 437"/>
              <a:gd name="T29" fmla="*/ 130 h 300"/>
              <a:gd name="T30" fmla="*/ 128 w 437"/>
              <a:gd name="T31" fmla="*/ 186 h 300"/>
              <a:gd name="T32" fmla="*/ 126 w 437"/>
              <a:gd name="T33" fmla="*/ 17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7" h="300">
                <a:moveTo>
                  <a:pt x="126" y="171"/>
                </a:moveTo>
                <a:cubicBezTo>
                  <a:pt x="146" y="125"/>
                  <a:pt x="146" y="125"/>
                  <a:pt x="146" y="125"/>
                </a:cubicBezTo>
                <a:cubicBezTo>
                  <a:pt x="150" y="117"/>
                  <a:pt x="158" y="114"/>
                  <a:pt x="165" y="117"/>
                </a:cubicBezTo>
                <a:cubicBezTo>
                  <a:pt x="285" y="170"/>
                  <a:pt x="285" y="170"/>
                  <a:pt x="285" y="170"/>
                </a:cubicBezTo>
                <a:cubicBezTo>
                  <a:pt x="293" y="173"/>
                  <a:pt x="296" y="182"/>
                  <a:pt x="293" y="189"/>
                </a:cubicBezTo>
                <a:cubicBezTo>
                  <a:pt x="272" y="236"/>
                  <a:pt x="272" y="236"/>
                  <a:pt x="272" y="236"/>
                </a:cubicBezTo>
                <a:cubicBezTo>
                  <a:pt x="270" y="241"/>
                  <a:pt x="265" y="244"/>
                  <a:pt x="260" y="244"/>
                </a:cubicBezTo>
                <a:cubicBezTo>
                  <a:pt x="387" y="300"/>
                  <a:pt x="387" y="300"/>
                  <a:pt x="387" y="300"/>
                </a:cubicBezTo>
                <a:cubicBezTo>
                  <a:pt x="384" y="296"/>
                  <a:pt x="383" y="290"/>
                  <a:pt x="385" y="285"/>
                </a:cubicBezTo>
                <a:cubicBezTo>
                  <a:pt x="434" y="174"/>
                  <a:pt x="434" y="174"/>
                  <a:pt x="434" y="174"/>
                </a:cubicBezTo>
                <a:cubicBezTo>
                  <a:pt x="437" y="167"/>
                  <a:pt x="434" y="159"/>
                  <a:pt x="427" y="155"/>
                </a:cubicBezTo>
                <a:cubicBezTo>
                  <a:pt x="81" y="3"/>
                  <a:pt x="81" y="3"/>
                  <a:pt x="81" y="3"/>
                </a:cubicBezTo>
                <a:cubicBezTo>
                  <a:pt x="73" y="0"/>
                  <a:pt x="65" y="3"/>
                  <a:pt x="61" y="11"/>
                </a:cubicBezTo>
                <a:cubicBezTo>
                  <a:pt x="13" y="121"/>
                  <a:pt x="13" y="121"/>
                  <a:pt x="13" y="121"/>
                </a:cubicBezTo>
                <a:cubicBezTo>
                  <a:pt x="10" y="127"/>
                  <a:pt x="6" y="130"/>
                  <a:pt x="0" y="130"/>
                </a:cubicBezTo>
                <a:cubicBezTo>
                  <a:pt x="128" y="186"/>
                  <a:pt x="128" y="186"/>
                  <a:pt x="128" y="186"/>
                </a:cubicBezTo>
                <a:cubicBezTo>
                  <a:pt x="125" y="182"/>
                  <a:pt x="124" y="176"/>
                  <a:pt x="126" y="171"/>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47" name="Freeform 25"/>
          <p:cNvSpPr/>
          <p:nvPr userDrawn="1"/>
        </p:nvSpPr>
        <p:spPr bwMode="auto">
          <a:xfrm>
            <a:off x="8365654" y="1831643"/>
            <a:ext cx="97631" cy="55960"/>
          </a:xfrm>
          <a:custGeom>
            <a:avLst/>
            <a:gdLst>
              <a:gd name="T0" fmla="*/ 56 w 66"/>
              <a:gd name="T1" fmla="*/ 19 h 37"/>
              <a:gd name="T2" fmla="*/ 18 w 66"/>
              <a:gd name="T3" fmla="*/ 3 h 37"/>
              <a:gd name="T4" fmla="*/ 0 w 66"/>
              <a:gd name="T5" fmla="*/ 9 h 37"/>
              <a:gd name="T6" fmla="*/ 64 w 66"/>
              <a:gd name="T7" fmla="*/ 37 h 37"/>
              <a:gd name="T8" fmla="*/ 56 w 66"/>
              <a:gd name="T9" fmla="*/ 19 h 37"/>
            </a:gdLst>
            <a:ahLst/>
            <a:cxnLst>
              <a:cxn ang="0">
                <a:pos x="T0" y="T1"/>
              </a:cxn>
              <a:cxn ang="0">
                <a:pos x="T2" y="T3"/>
              </a:cxn>
              <a:cxn ang="0">
                <a:pos x="T4" y="T5"/>
              </a:cxn>
              <a:cxn ang="0">
                <a:pos x="T6" y="T7"/>
              </a:cxn>
              <a:cxn ang="0">
                <a:pos x="T8" y="T9"/>
              </a:cxn>
            </a:cxnLst>
            <a:rect l="0" t="0" r="r" b="b"/>
            <a:pathLst>
              <a:path w="66" h="37">
                <a:moveTo>
                  <a:pt x="56" y="19"/>
                </a:moveTo>
                <a:cubicBezTo>
                  <a:pt x="18" y="3"/>
                  <a:pt x="18" y="3"/>
                  <a:pt x="18" y="3"/>
                </a:cubicBezTo>
                <a:cubicBezTo>
                  <a:pt x="11" y="0"/>
                  <a:pt x="3" y="3"/>
                  <a:pt x="0" y="9"/>
                </a:cubicBezTo>
                <a:cubicBezTo>
                  <a:pt x="64" y="37"/>
                  <a:pt x="64" y="37"/>
                  <a:pt x="64" y="37"/>
                </a:cubicBezTo>
                <a:cubicBezTo>
                  <a:pt x="66" y="30"/>
                  <a:pt x="63" y="22"/>
                  <a:pt x="56" y="19"/>
                </a:cubicBezTo>
                <a:close/>
              </a:path>
            </a:pathLst>
          </a:custGeom>
          <a:solidFill>
            <a:schemeClr val="bg1"/>
          </a:solidFill>
          <a:ln>
            <a:noFill/>
          </a:ln>
        </p:spPr>
        <p:txBody>
          <a:bodyPr vert="horz" wrap="square" lIns="68580" tIns="34290" rIns="68580" bIns="34290" numCol="1" anchor="t" anchorCtr="0" compatLnSpc="1"/>
          <a:lstStyle/>
          <a:p>
            <a:endParaRPr lang="zh-CN" altLang="en-US" sz="1050"/>
          </a:p>
        </p:txBody>
      </p:sp>
      <p:sp>
        <p:nvSpPr>
          <p:cNvPr id="48" name="矩形 47"/>
          <p:cNvSpPr/>
          <p:nvPr userDrawn="1"/>
        </p:nvSpPr>
        <p:spPr>
          <a:xfrm>
            <a:off x="0" y="2580975"/>
            <a:ext cx="9144000" cy="25625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2"/>
              </a:solidFill>
            </a:endParaRPr>
          </a:p>
        </p:txBody>
      </p:sp>
      <p:sp>
        <p:nvSpPr>
          <p:cNvPr id="13" name="标题 1"/>
          <p:cNvSpPr>
            <a:spLocks noGrp="1"/>
          </p:cNvSpPr>
          <p:nvPr userDrawn="1">
            <p:ph type="ctrTitle" hasCustomPrompt="1"/>
          </p:nvPr>
        </p:nvSpPr>
        <p:spPr>
          <a:xfrm>
            <a:off x="504825" y="2617885"/>
            <a:ext cx="8134349" cy="1216132"/>
          </a:xfrm>
        </p:spPr>
        <p:txBody>
          <a:bodyPr anchor="b">
            <a:normAutofit/>
          </a:bodyPr>
          <a:lstStyle>
            <a:lvl1pPr marL="0" indent="0" algn="ctr">
              <a:buFont typeface="Arial" panose="020B0604020202020204" pitchFamily="34" charset="0"/>
              <a:buNone/>
              <a:defRPr sz="2400">
                <a:solidFill>
                  <a:schemeClr val="tx2"/>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504825" y="4365655"/>
            <a:ext cx="8134349" cy="233153"/>
          </a:xfrm>
        </p:spPr>
        <p:txBody>
          <a:bodyPr vert="horz" lIns="91440" tIns="45720" rIns="91440" bIns="45720" rtlCol="0">
            <a:normAutofit/>
          </a:bodyPr>
          <a:lstStyle>
            <a:lvl1pPr marL="0" indent="0" algn="ctr">
              <a:buNone/>
              <a:defRPr lang="zh-CN" altLang="en-US" sz="1125" smtClean="0">
                <a:solidFill>
                  <a:schemeClr val="tx1"/>
                </a:solidFill>
              </a:defRPr>
            </a:lvl1pPr>
            <a:lvl2pPr>
              <a:defRPr lang="zh-CN" altLang="en-US" sz="1500" smtClean="0"/>
            </a:lvl2pPr>
            <a:lvl3pPr>
              <a:defRPr lang="zh-CN" altLang="en-US" sz="1350" smtClean="0"/>
            </a:lvl3pPr>
            <a:lvl4pPr>
              <a:defRPr lang="zh-CN" altLang="en-US" sz="1200" smtClean="0"/>
            </a:lvl4pPr>
            <a:lvl5pPr>
              <a:defRPr lang="zh-CN" altLang="en-US" sz="120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1"/>
          </p:cNvSpPr>
          <p:nvPr userDrawn="1">
            <p:ph type="body" sz="quarter" idx="10" hasCustomPrompt="1"/>
          </p:nvPr>
        </p:nvSpPr>
        <p:spPr>
          <a:xfrm>
            <a:off x="504827" y="4143452"/>
            <a:ext cx="8134349" cy="222203"/>
          </a:xfrm>
        </p:spPr>
        <p:txBody>
          <a:bodyPr vert="horz" anchor="ctr">
            <a:noAutofit/>
          </a:bodyPr>
          <a:lstStyle>
            <a:lvl1pPr marL="0" indent="0" algn="ctr">
              <a:buNone/>
              <a:defRPr sz="1125"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ltLang="zh-CN" dirty="0"/>
              <a:t>Signature</a:t>
            </a:r>
            <a:endParaRPr lang="en-US" altLang="zh-CN" dirty="0"/>
          </a:p>
        </p:txBody>
      </p:sp>
    </p:spTree>
  </p:cSld>
  <p:clrMapOvr>
    <a:overrideClrMapping bg1="lt1" tx1="dk1" bg2="lt2" tx2="dk2" accent1="accent1" accent2="accent2" accent3="accent3" accent4="accent4" accent5="accent5" accent6="accent6" hlink="hlink" folHlink="folHlink"/>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2729"/>
            <a:ext cx="2133600" cy="342900"/>
          </a:xfrm>
          <a:prstGeom prst="rect">
            <a:avLst/>
          </a:prstGeom>
        </p:spPr>
        <p:txBody>
          <a:bodyPr/>
          <a:lstStyle>
            <a:lvl1pPr>
              <a:defRPr/>
            </a:lvl1pPr>
          </a:lstStyle>
          <a:p>
            <a:pPr rtl="0">
              <a:defRPr/>
            </a:pPr>
            <a:fld id="{D8BA9D2B-CEE5-42A7-84E2-93B166C92245}" type="datetime1">
              <a:rPr lang="zh-CN" altLang="en-US">
                <a:solidFill>
                  <a:srgbClr val="000000"/>
                </a:solidFill>
              </a:rPr>
            </a:fld>
            <a:endParaRPr lang="en-US" altLang="zh-CN">
              <a:solidFill>
                <a:srgbClr val="000000"/>
              </a:solidFill>
              <a:sym typeface="MV Boli" panose="02000500030200090000" charset="0"/>
            </a:endParaRPr>
          </a:p>
        </p:txBody>
      </p:sp>
      <p:sp>
        <p:nvSpPr>
          <p:cNvPr id="3"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rtl="0">
              <a:defRPr/>
            </a:pPr>
            <a:endParaRPr lang="zh-CN" altLang="zh-CN">
              <a:solidFill>
                <a:srgbClr val="000000"/>
              </a:solidFill>
            </a:endParaRPr>
          </a:p>
        </p:txBody>
      </p:sp>
      <p:sp>
        <p:nvSpPr>
          <p:cNvPr id="4" name="Rectangle 6"/>
          <p:cNvSpPr>
            <a:spLocks noGrp="1" noChangeArrowheads="1"/>
          </p:cNvSpPr>
          <p:nvPr>
            <p:ph type="sldNum" sz="quarter" idx="12"/>
          </p:nvPr>
        </p:nvSpPr>
        <p:spPr>
          <a:xfrm>
            <a:off x="6553200" y="4682729"/>
            <a:ext cx="2133600" cy="342900"/>
          </a:xfrm>
          <a:prstGeom prst="rect">
            <a:avLst/>
          </a:prstGeom>
        </p:spPr>
        <p:txBody>
          <a:bodyPr/>
          <a:lstStyle>
            <a:lvl1pPr>
              <a:defRPr/>
            </a:lvl1pPr>
          </a:lstStyle>
          <a:p>
            <a:pPr rtl="0">
              <a:defRPr/>
            </a:pPr>
            <a:fld id="{087DADA2-17A1-41AA-89FD-87E32CA92170}" type="slidenum">
              <a:rPr lang="zh-CN" altLang="en-US">
                <a:solidFill>
                  <a:srgbClr val="000000"/>
                </a:solidFill>
              </a:rPr>
            </a:fld>
            <a:endParaRPr lang="en-US" altLang="zh-CN">
              <a:solidFill>
                <a:srgbClr val="000000"/>
              </a:solidFill>
              <a:sym typeface="MV Boli" panose="02000500030200090000" charset="0"/>
            </a:endParaRPr>
          </a:p>
        </p:txBody>
      </p:sp>
    </p:spTree>
  </p:cSld>
  <p:clrMapOvr>
    <a:masterClrMapping/>
  </p:clrMapOvr>
  <p:transition spd="med">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8039"/>
            <a:ext cx="7772400" cy="1102520"/>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1" y="2914650"/>
            <a:ext cx="6400800" cy="1314450"/>
          </a:xfrm>
        </p:spPr>
        <p:txBody>
          <a:bodyPr/>
          <a:lstStyle>
            <a:lvl1pPr marL="0" indent="0" algn="ctr">
              <a:buNone/>
              <a:defRPr/>
            </a:lvl1pPr>
            <a:lvl2pPr marL="289560" indent="0" algn="ctr">
              <a:buNone/>
              <a:defRPr/>
            </a:lvl2pPr>
            <a:lvl3pPr marL="579120" indent="0" algn="ctr">
              <a:buNone/>
              <a:defRPr/>
            </a:lvl3pPr>
            <a:lvl4pPr marL="868045" indent="0" algn="ctr">
              <a:buNone/>
              <a:defRPr/>
            </a:lvl4pPr>
            <a:lvl5pPr marL="1157605" indent="0" algn="ctr">
              <a:buNone/>
              <a:defRPr/>
            </a:lvl5pPr>
            <a:lvl6pPr marL="1447165" indent="0" algn="ctr">
              <a:buNone/>
              <a:defRPr/>
            </a:lvl6pPr>
            <a:lvl7pPr marL="1736725" indent="0" algn="ctr">
              <a:buNone/>
              <a:defRPr/>
            </a:lvl7pPr>
            <a:lvl8pPr marL="2026285" indent="0" algn="ctr">
              <a:buNone/>
              <a:defRPr/>
            </a:lvl8pPr>
            <a:lvl9pPr marL="2315845" indent="0" algn="ctr">
              <a:buNone/>
              <a:defRPr/>
            </a:lvl9pPr>
          </a:lstStyle>
          <a:p>
            <a:r>
              <a:rPr lang="zh-CN" altLang="en-US" noProof="1" smtClean="0"/>
              <a:t>单击此处编辑母版副标题样式</a:t>
            </a:r>
            <a:endParaRPr lang="zh-CN" altLang="en-US" noProof="1"/>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128970" y="4767311"/>
            <a:ext cx="2897187"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4" y="4787551"/>
            <a:ext cx="2135188" cy="273844"/>
          </a:xfrm>
        </p:spPr>
        <p:txBody>
          <a:bodyPr/>
          <a:lstStyle>
            <a:lvl1pPr>
              <a:defRPr/>
            </a:lvl1pPr>
          </a:lstStyle>
          <a:p>
            <a:pPr>
              <a:defRPr/>
            </a:pPr>
            <a:fld id="{295C83BC-352B-452D-9B51-3BE5587EDE49}" type="slidenum">
              <a:rPr lang="zh-CN" altLang="en-US" smtClean="0"/>
            </a:fld>
            <a:endParaRPr lang="en-US" altLang="zh-CN"/>
          </a:p>
        </p:txBody>
      </p:sp>
    </p:spTree>
  </p:cSld>
  <p:clrMapOvr>
    <a:masterClrMapping/>
  </p:clrMapOvr>
  <p:transition spd="med">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1815" y="964412"/>
            <a:ext cx="8229600" cy="857250"/>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300047" y="4767311"/>
            <a:ext cx="2135187" cy="273844"/>
          </a:xfrm>
        </p:spPr>
        <p:txBody>
          <a:bodyPr/>
          <a:lstStyle>
            <a:lvl1pPr>
              <a:defRPr/>
            </a:lvl1pPr>
          </a:lstStyle>
          <a:p>
            <a:pPr>
              <a:defRPr/>
            </a:pPr>
            <a:endParaRPr lang="en-US" altLang="zh-CN"/>
          </a:p>
        </p:txBody>
      </p:sp>
      <p:sp>
        <p:nvSpPr>
          <p:cNvPr id="5" name="页脚占位符 4"/>
          <p:cNvSpPr>
            <a:spLocks noGrp="1" noChangeArrowheads="1"/>
          </p:cNvSpPr>
          <p:nvPr>
            <p:ph type="ftr" sz="quarter" idx="11"/>
          </p:nvPr>
        </p:nvSpPr>
        <p:spPr>
          <a:xfrm>
            <a:off x="3071813" y="4767263"/>
            <a:ext cx="2895600" cy="273844"/>
          </a:xfrm>
        </p:spPr>
        <p:txBody>
          <a:bodyPr/>
          <a:lstStyle>
            <a:lvl1pPr>
              <a:defRPr/>
            </a:lvl1pPr>
          </a:lstStyle>
          <a:p>
            <a:pPr>
              <a:defRPr/>
            </a:pPr>
            <a:endParaRPr lang="en-US" altLang="zh-CN"/>
          </a:p>
        </p:txBody>
      </p:sp>
      <p:sp>
        <p:nvSpPr>
          <p:cNvPr id="6" name="灯片编号占位符 5"/>
          <p:cNvSpPr>
            <a:spLocks noGrp="1" noChangeArrowheads="1"/>
          </p:cNvSpPr>
          <p:nvPr>
            <p:ph type="sldNum" sz="quarter" idx="12"/>
          </p:nvPr>
        </p:nvSpPr>
        <p:spPr>
          <a:xfrm>
            <a:off x="6477000" y="4820842"/>
            <a:ext cx="2135188" cy="275034"/>
          </a:xfrm>
        </p:spPr>
        <p:txBody>
          <a:bodyPr/>
          <a:lstStyle>
            <a:lvl1pPr>
              <a:defRPr/>
            </a:lvl1pPr>
          </a:lstStyle>
          <a:p>
            <a:pPr>
              <a:defRPr/>
            </a:pPr>
            <a:fld id="{743805BA-3CE1-44D3-9643-A3049D7C6468}" type="slidenum">
              <a:rPr lang="zh-CN" altLang="en-US"/>
            </a:fld>
            <a:endParaRPr lang="en-US" altLang="zh-CN"/>
          </a:p>
        </p:txBody>
      </p:sp>
    </p:spTree>
  </p:cSld>
  <p:clrMapOvr>
    <a:masterClrMapping/>
  </p:clrMapOvr>
  <p:transition spd="med">
    <p:push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p:spPr>
        <p:txBody>
          <a:bodyPr/>
          <a:lstStyle/>
          <a:p>
            <a:fld id="{E077DA78-E013-4A8C-AD75-63A150561B10}" type="slidenum">
              <a:rPr lang="zh-CN" altLang="en-US" smtClean="0"/>
            </a:fld>
            <a:endParaRPr lang="zh-CN" altLang="en-US"/>
          </a:p>
        </p:txBody>
      </p:sp>
    </p:spTree>
  </p:cSld>
  <p:clrMapOvr>
    <a:masterClrMapping/>
  </p:clrMapOvr>
  <p:transition spd="med">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Tree>
  </p:cSld>
  <p:clrMapOvr>
    <a:masterClrMapping/>
  </p:clrMapOvr>
  <p:transition spd="med">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1" y="2914650"/>
            <a:ext cx="6400800" cy="1314450"/>
          </a:xfrm>
          <a:prstGeom prst="rect">
            <a:avLst/>
          </a:prstGeom>
        </p:spPr>
        <p:txBody>
          <a:bodyPr lIns="92455" tIns="46227" rIns="92455" bIns="46227"/>
          <a:lstStyle>
            <a:lvl1pPr marL="0" indent="0" algn="ctr">
              <a:buNone/>
              <a:defRPr>
                <a:solidFill>
                  <a:schemeClr val="tx1">
                    <a:tint val="75000"/>
                  </a:schemeClr>
                </a:solidFill>
              </a:defRPr>
            </a:lvl1pPr>
            <a:lvl2pPr marL="195580" indent="0" algn="ctr">
              <a:buNone/>
              <a:defRPr>
                <a:solidFill>
                  <a:schemeClr val="tx1">
                    <a:tint val="75000"/>
                  </a:schemeClr>
                </a:solidFill>
              </a:defRPr>
            </a:lvl2pPr>
            <a:lvl3pPr marL="389890" indent="0" algn="ctr">
              <a:buNone/>
              <a:defRPr>
                <a:solidFill>
                  <a:schemeClr val="tx1">
                    <a:tint val="75000"/>
                  </a:schemeClr>
                </a:solidFill>
              </a:defRPr>
            </a:lvl3pPr>
            <a:lvl4pPr marL="585470" indent="0" algn="ctr">
              <a:buNone/>
              <a:defRPr>
                <a:solidFill>
                  <a:schemeClr val="tx1">
                    <a:tint val="75000"/>
                  </a:schemeClr>
                </a:solidFill>
              </a:defRPr>
            </a:lvl4pPr>
            <a:lvl5pPr marL="780415" indent="0" algn="ctr">
              <a:buNone/>
              <a:defRPr>
                <a:solidFill>
                  <a:schemeClr val="tx1">
                    <a:tint val="75000"/>
                  </a:schemeClr>
                </a:solidFill>
              </a:defRPr>
            </a:lvl5pPr>
            <a:lvl6pPr marL="975360" indent="0" algn="ctr">
              <a:buNone/>
              <a:defRPr>
                <a:solidFill>
                  <a:schemeClr val="tx1">
                    <a:tint val="75000"/>
                  </a:schemeClr>
                </a:solidFill>
              </a:defRPr>
            </a:lvl6pPr>
            <a:lvl7pPr marL="1170305" indent="0" algn="ctr">
              <a:buNone/>
              <a:defRPr>
                <a:solidFill>
                  <a:schemeClr val="tx1">
                    <a:tint val="75000"/>
                  </a:schemeClr>
                </a:solidFill>
              </a:defRPr>
            </a:lvl7pPr>
            <a:lvl8pPr marL="1365250" indent="0" algn="ctr">
              <a:buNone/>
              <a:defRPr>
                <a:solidFill>
                  <a:schemeClr val="tx1">
                    <a:tint val="75000"/>
                  </a:schemeClr>
                </a:solidFill>
              </a:defRPr>
            </a:lvl8pPr>
            <a:lvl9pPr marL="156019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2" y="4767265"/>
            <a:ext cx="2133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fld id="{6AE3DC3C-42F7-44EF-8AD5-8C73B9991D28}" type="datetimeFigureOut">
              <a:rPr lang="zh-CN" altLang="en-US" b="0" smtClean="0">
                <a:solidFill>
                  <a:srgbClr val="000000"/>
                </a:solidFill>
                <a:latin typeface="Calibri" panose="020F0502020204030204"/>
                <a:ea typeface="微软雅黑" panose="020B0503020204020204" pitchFamily="34" charset="-122"/>
              </a:rPr>
            </a:fld>
            <a:endParaRPr lang="zh-CN" altLang="en-US" b="0">
              <a:solidFill>
                <a:srgbClr val="000000"/>
              </a:solidFill>
              <a:latin typeface="Calibri" panose="020F0502020204030204"/>
              <a:ea typeface="微软雅黑" panose="020B0503020204020204" pitchFamily="34" charset="-122"/>
            </a:endParaRPr>
          </a:p>
        </p:txBody>
      </p:sp>
      <p:sp>
        <p:nvSpPr>
          <p:cNvPr id="5" name="页脚占位符 4"/>
          <p:cNvSpPr>
            <a:spLocks noGrp="1"/>
          </p:cNvSpPr>
          <p:nvPr>
            <p:ph type="ftr" sz="quarter" idx="11"/>
          </p:nvPr>
        </p:nvSpPr>
        <p:spPr>
          <a:xfrm>
            <a:off x="3124201" y="4767265"/>
            <a:ext cx="2895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endParaRPr lang="zh-CN" altLang="en-US" b="0">
              <a:solidFill>
                <a:srgbClr val="000000"/>
              </a:solidFill>
              <a:latin typeface="Calibri" panose="020F0502020204030204"/>
              <a:ea typeface="微软雅黑" panose="020B0503020204020204" pitchFamily="34" charset="-122"/>
            </a:endParaRPr>
          </a:p>
        </p:txBody>
      </p:sp>
      <p:sp>
        <p:nvSpPr>
          <p:cNvPr id="6" name="灯片编号占位符 5"/>
          <p:cNvSpPr>
            <a:spLocks noGrp="1"/>
          </p:cNvSpPr>
          <p:nvPr>
            <p:ph type="sldNum" sz="quarter" idx="12"/>
          </p:nvPr>
        </p:nvSpPr>
        <p:spPr>
          <a:xfrm>
            <a:off x="6553202" y="4767265"/>
            <a:ext cx="2133600" cy="273844"/>
          </a:xfrm>
          <a:prstGeom prst="rect">
            <a:avLst/>
          </a:prstGeom>
        </p:spPr>
        <p:txBody>
          <a:bodyPr lIns="92455" tIns="46227" rIns="92455" bIns="46227"/>
          <a:lstStyle/>
          <a:p>
            <a:pPr rtl="0" eaLnBrk="1" fontAlgn="auto" hangingPunct="1">
              <a:spcBef>
                <a:spcPts val="0"/>
              </a:spcBef>
              <a:spcAft>
                <a:spcPts val="0"/>
              </a:spcAft>
              <a:buFont typeface="Arial" panose="020B0604020202020204" pitchFamily="34" charset="0"/>
              <a:buNone/>
            </a:pPr>
            <a:fld id="{00F318B9-469F-45AB-BD2B-5ED40AC38BA4}" type="slidenum">
              <a:rPr lang="zh-CN" altLang="en-US" b="0" smtClean="0">
                <a:solidFill>
                  <a:srgbClr val="000000"/>
                </a:solidFill>
                <a:latin typeface="Calibri" panose="020F0502020204030204"/>
                <a:ea typeface="微软雅黑" panose="020B0503020204020204" pitchFamily="34" charset="-122"/>
              </a:rPr>
            </a:fld>
            <a:endParaRPr lang="zh-CN" altLang="en-US" b="0">
              <a:solidFill>
                <a:srgbClr val="000000"/>
              </a:solidFill>
              <a:latin typeface="Calibri" panose="020F0502020204030204"/>
              <a:ea typeface="微软雅黑" panose="020B0503020204020204" pitchFamily="34" charset="-122"/>
            </a:endParaRPr>
          </a:p>
        </p:txBody>
      </p:sp>
      <p:sp>
        <p:nvSpPr>
          <p:cNvPr id="7" name="标题 6"/>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zh-CN" altLang="en-US"/>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cxnSp>
        <p:nvCxnSpPr>
          <p:cNvPr id="3" name="直接连接符 2"/>
          <p:cNvCxnSpPr/>
          <p:nvPr userDrawn="1"/>
        </p:nvCxnSpPr>
        <p:spPr>
          <a:xfrm>
            <a:off x="1495425" y="619125"/>
            <a:ext cx="5314950"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1"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1"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p:transition spd="slow" advClick="0" advTm="0">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6667"/>
          <a:stretch>
            <a:fillRect/>
          </a:stretch>
        </p:blipFill>
        <p:spPr>
          <a:xfrm>
            <a:off x="0" y="0"/>
            <a:ext cx="9144000" cy="51435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20750" t="-389" b="73509"/>
          <a:stretch>
            <a:fillRect/>
          </a:stretch>
        </p:blipFill>
        <p:spPr>
          <a:xfrm>
            <a:off x="6362986" y="-27072"/>
            <a:ext cx="2779028" cy="1382586"/>
          </a:xfrm>
          <a:prstGeom prst="rect">
            <a:avLst/>
          </a:prstGeom>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16667"/>
          <a:stretch>
            <a:fillRect/>
          </a:stretch>
        </p:blipFill>
        <p:spPr>
          <a:xfrm>
            <a:off x="1" y="0"/>
            <a:ext cx="9144000" cy="5143500"/>
          </a:xfrm>
          <a:prstGeom prst="rect">
            <a:avLst/>
          </a:prstGeom>
        </p:spPr>
      </p:pic>
      <p:pic>
        <p:nvPicPr>
          <p:cNvPr id="31" name="图片 30"/>
          <p:cNvPicPr>
            <a:picLocks noChangeAspect="1"/>
          </p:cNvPicPr>
          <p:nvPr userDrawn="1"/>
        </p:nvPicPr>
        <p:blipFill rotWithShape="1">
          <a:blip r:embed="rId3" cstate="print">
            <a:extLst>
              <a:ext uri="{28A0092B-C50C-407E-A947-70E740481C1C}">
                <a14:useLocalDpi xmlns:a14="http://schemas.microsoft.com/office/drawing/2010/main" val="0"/>
              </a:ext>
            </a:extLst>
          </a:blip>
          <a:srcRect l="20750" t="-389" b="73509"/>
          <a:stretch>
            <a:fillRect/>
          </a:stretch>
        </p:blipFill>
        <p:spPr>
          <a:xfrm>
            <a:off x="6362986" y="-27072"/>
            <a:ext cx="2779028" cy="1382586"/>
          </a:xfrm>
          <a:prstGeom prst="rect">
            <a:avLst/>
          </a:prstGeom>
        </p:spPr>
      </p:pic>
      <p:grpSp>
        <p:nvGrpSpPr>
          <p:cNvPr id="32" name="组合 31"/>
          <p:cNvGrpSpPr/>
          <p:nvPr userDrawn="1"/>
        </p:nvGrpSpPr>
        <p:grpSpPr>
          <a:xfrm>
            <a:off x="-36096" y="-134701"/>
            <a:ext cx="7355435" cy="1512287"/>
            <a:chOff x="-33393" y="740290"/>
            <a:chExt cx="6129700" cy="1289806"/>
          </a:xfrm>
        </p:grpSpPr>
        <p:grpSp>
          <p:nvGrpSpPr>
            <p:cNvPr id="33" name="组合 32"/>
            <p:cNvGrpSpPr/>
            <p:nvPr/>
          </p:nvGrpSpPr>
          <p:grpSpPr>
            <a:xfrm>
              <a:off x="-33393" y="740290"/>
              <a:ext cx="6129700" cy="1289806"/>
              <a:chOff x="2234351" y="818636"/>
              <a:chExt cx="6129700" cy="1289806"/>
            </a:xfrm>
          </p:grpSpPr>
          <p:sp>
            <p:nvSpPr>
              <p:cNvPr id="35" name="流程图: 可选过程 34"/>
              <p:cNvSpPr/>
              <p:nvPr/>
            </p:nvSpPr>
            <p:spPr>
              <a:xfrm>
                <a:off x="2267745" y="1353952"/>
                <a:ext cx="6096306" cy="576064"/>
              </a:xfrm>
              <a:prstGeom prst="flowChartAlternateProcess">
                <a:avLst/>
              </a:prstGeom>
              <a:solidFill>
                <a:srgbClr val="C00000"/>
              </a:solidFill>
              <a:ln w="12700" cap="flat" cmpd="thinThick" algn="ctr">
                <a:noFill/>
                <a:prstDash val="solid"/>
                <a:miter lim="800000"/>
              </a:ln>
              <a:effectLst/>
            </p:spPr>
            <p:txBody>
              <a:bodyPr rtlCol="0" anchor="ctr"/>
              <a:lstStyle/>
              <a:p>
                <a:pPr algn="ctr" defTabSz="1218565">
                  <a:defRPr/>
                </a:pPr>
                <a:endParaRPr lang="zh-CN" altLang="en-US" sz="2400" kern="0">
                  <a:solidFill>
                    <a:prstClr val="white"/>
                  </a:solidFill>
                  <a:ea typeface="宋体" panose="02010600030101010101" pitchFamily="2" charset="-122"/>
                </a:endParaRPr>
              </a:p>
            </p:txBody>
          </p:sp>
          <p:pic>
            <p:nvPicPr>
              <p:cNvPr id="36" name="Picture 3" descr="C:\Users\Administrator\Desktop\36894.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8000"/>
                        </a14:imgEffect>
                      </a14:imgLayer>
                    </a14:imgProps>
                  </a:ext>
                  <a:ext uri="{28A0092B-C50C-407E-A947-70E740481C1C}">
                    <a14:useLocalDpi xmlns:a14="http://schemas.microsoft.com/office/drawing/2010/main" val="0"/>
                  </a:ext>
                </a:extLst>
              </a:blip>
              <a:srcRect l="12304"/>
              <a:stretch>
                <a:fillRect/>
              </a:stretch>
            </p:blipFill>
            <p:spPr bwMode="auto">
              <a:xfrm>
                <a:off x="2234351" y="818636"/>
                <a:ext cx="1691680" cy="1289806"/>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E:\0000000我图PPT\00001PNG素材\01党委政府\天安门抽象.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5314043" y="1532435"/>
              <a:ext cx="752182" cy="31517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t="59140" b="2605"/>
          <a:stretch>
            <a:fillRect/>
          </a:stretch>
        </p:blipFill>
        <p:spPr>
          <a:xfrm>
            <a:off x="2905626" y="3951176"/>
            <a:ext cx="6234400" cy="1192325"/>
          </a:xfrm>
          <a:prstGeom prst="rect">
            <a:avLst/>
          </a:prstGeom>
        </p:spPr>
      </p:pic>
      <p:pic>
        <p:nvPicPr>
          <p:cNvPr id="27" name="图片 26"/>
          <p:cNvPicPr>
            <a:picLocks noChangeAspect="1"/>
          </p:cNvPicPr>
          <p:nvPr userDrawn="1"/>
        </p:nvPicPr>
        <p:blipFill rotWithShape="1">
          <a:blip r:embed="rId9" cstate="print">
            <a:extLst>
              <a:ext uri="{28A0092B-C50C-407E-A947-70E740481C1C}">
                <a14:useLocalDpi xmlns:a14="http://schemas.microsoft.com/office/drawing/2010/main" val="0"/>
              </a:ext>
            </a:extLst>
          </a:blip>
          <a:srcRect t="47434" r="6151"/>
          <a:stretch>
            <a:fillRect/>
          </a:stretch>
        </p:blipFill>
        <p:spPr>
          <a:xfrm>
            <a:off x="3974" y="3328691"/>
            <a:ext cx="6480164" cy="1814810"/>
          </a:xfrm>
          <a:prstGeom prst="rect">
            <a:avLst/>
          </a:prstGeom>
        </p:spPr>
      </p:pic>
      <p:sp>
        <p:nvSpPr>
          <p:cNvPr id="30" name="矩形 29"/>
          <p:cNvSpPr/>
          <p:nvPr userDrawn="1"/>
        </p:nvSpPr>
        <p:spPr>
          <a:xfrm>
            <a:off x="604588" y="558281"/>
            <a:ext cx="5879551" cy="54102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9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中国共产党第十九届中央委员会第二次全体会议公报</a:t>
            </a:r>
            <a:endParaRPr kumimoji="0" lang="zh-CN" altLang="en-US" sz="19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0000">
                                          <p:cBhvr additive="base">
                                            <p:cTn id="7" dur="500" fill="hold"/>
                                            <p:tgtEl>
                                              <p:spTgt spid="32"/>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11" descr="21-02.png"/>
          <p:cNvPicPr>
            <a:picLocks noChangeAspect="1"/>
          </p:cNvPicPr>
          <p:nvPr userDrawn="1"/>
        </p:nvPicPr>
        <p:blipFill>
          <a:blip r:embed="rId2" cstate="print"/>
          <a:srcRect b="7085"/>
          <a:stretch>
            <a:fillRect/>
          </a:stretch>
        </p:blipFill>
        <p:spPr bwMode="auto">
          <a:xfrm>
            <a:off x="6950077" y="4156475"/>
            <a:ext cx="2193925" cy="987028"/>
          </a:xfrm>
          <a:prstGeom prst="rect">
            <a:avLst/>
          </a:prstGeom>
          <a:noFill/>
          <a:ln w="9525">
            <a:noFill/>
            <a:miter lim="800000"/>
            <a:headEnd/>
            <a:tailEnd/>
          </a:ln>
        </p:spPr>
      </p:pic>
      <p:pic>
        <p:nvPicPr>
          <p:cNvPr id="5" name="图片 8" descr="更快更智能_定稿-01.png"/>
          <p:cNvPicPr>
            <a:picLocks noChangeAspect="1"/>
          </p:cNvPicPr>
          <p:nvPr userDrawn="1"/>
        </p:nvPicPr>
        <p:blipFill>
          <a:blip r:embed="rId3" cstate="print"/>
          <a:srcRect l="46208" t="32112" r="17368" b="30740"/>
          <a:stretch>
            <a:fillRect/>
          </a:stretch>
        </p:blipFill>
        <p:spPr bwMode="auto">
          <a:xfrm>
            <a:off x="7720015" y="4817269"/>
            <a:ext cx="1368425" cy="239316"/>
          </a:xfrm>
          <a:prstGeom prst="rect">
            <a:avLst/>
          </a:prstGeom>
          <a:noFill/>
          <a:ln w="9525">
            <a:noFill/>
            <a:miter lim="800000"/>
            <a:headEnd/>
            <a:tailEnd/>
          </a:ln>
        </p:spPr>
      </p:pic>
      <p:pic>
        <p:nvPicPr>
          <p:cNvPr id="7" name="图片 7"/>
          <p:cNvPicPr>
            <a:picLocks noChangeAspect="1"/>
          </p:cNvPicPr>
          <p:nvPr userDrawn="1"/>
        </p:nvPicPr>
        <p:blipFill>
          <a:blip r:embed="rId4" cstate="print"/>
          <a:srcRect/>
          <a:stretch>
            <a:fillRect/>
          </a:stretch>
        </p:blipFill>
        <p:spPr bwMode="auto">
          <a:xfrm>
            <a:off x="260351" y="303610"/>
            <a:ext cx="2405063" cy="432197"/>
          </a:xfrm>
          <a:prstGeom prst="rect">
            <a:avLst/>
          </a:prstGeom>
          <a:noFill/>
          <a:ln w="9525">
            <a:noFill/>
            <a:miter lim="800000"/>
            <a:headEnd/>
            <a:tailEnd/>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4" name="图片 1"/>
          <p:cNvPicPr/>
          <p:nvPr userDrawn="1"/>
        </p:nvPicPr>
        <p:blipFill>
          <a:blip r:embed="rId2" cstate="print">
            <a:extLst>
              <a:ext uri="{28A0092B-C50C-407E-A947-70E740481C1C}">
                <a14:useLocalDpi xmlns:a14="http://schemas.microsoft.com/office/drawing/2010/main" val="0"/>
              </a:ext>
            </a:extLst>
          </a:blip>
          <a:srcRect l="59937" t="-26996" r="2" b="-2"/>
          <a:stretch>
            <a:fillRect/>
          </a:stretch>
        </p:blipFill>
        <p:spPr bwMode="auto">
          <a:xfrm>
            <a:off x="5553077" y="4925616"/>
            <a:ext cx="3159125"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p:nvPr userDrawn="1"/>
        </p:nvPicPr>
        <p:blipFill>
          <a:blip r:embed="rId2" cstate="print">
            <a:extLst>
              <a:ext uri="{28A0092B-C50C-407E-A947-70E740481C1C}">
                <a14:useLocalDpi xmlns:a14="http://schemas.microsoft.com/office/drawing/2010/main" val="0"/>
              </a:ext>
            </a:extLst>
          </a:blip>
          <a:srcRect l="55510" t="-27168" r="5737" b="171"/>
          <a:stretch>
            <a:fillRect/>
          </a:stretch>
        </p:blipFill>
        <p:spPr bwMode="auto">
          <a:xfrm>
            <a:off x="431800" y="4925616"/>
            <a:ext cx="3055938"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1801" y="557215"/>
            <a:ext cx="8280400" cy="3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 5"/>
          <p:cNvGrpSpPr/>
          <p:nvPr userDrawn="1"/>
        </p:nvGrpSpPr>
        <p:grpSpPr bwMode="auto">
          <a:xfrm>
            <a:off x="3689351" y="4875610"/>
            <a:ext cx="1765300" cy="138113"/>
            <a:chOff x="3419920" y="2266308"/>
            <a:chExt cx="1764056" cy="166892"/>
          </a:xfrm>
        </p:grpSpPr>
        <p:pic>
          <p:nvPicPr>
            <p:cNvPr id="8" name="图片 4" descr="未标题-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83979" y="2283730"/>
              <a:ext cx="899997" cy="14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descr="未标题-1.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19920" y="2266308"/>
              <a:ext cx="777246" cy="16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3" descr="天翼4G+logo - 副本-2.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08850" y="250034"/>
            <a:ext cx="1366838" cy="25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a:spLocks noChangeArrowheads="1"/>
          </p:cNvSpPr>
          <p:nvPr userDrawn="1"/>
        </p:nvSpPr>
        <p:spPr bwMode="auto">
          <a:xfrm>
            <a:off x="8316914" y="4839893"/>
            <a:ext cx="682625"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defRPr/>
            </a:pPr>
            <a:fld id="{05A53C5F-82F6-4050-95C6-CFCD009BADAD}" type="slidenum">
              <a:rPr lang="zh-CN" altLang="en-US" sz="1050" smtClean="0"/>
            </a:fld>
            <a:endParaRPr lang="zh-CN" altLang="en-US" sz="1050"/>
          </a:p>
        </p:txBody>
      </p:sp>
      <p:sp>
        <p:nvSpPr>
          <p:cNvPr id="10" name="文本占位符 22"/>
          <p:cNvSpPr>
            <a:spLocks noGrp="1"/>
          </p:cNvSpPr>
          <p:nvPr>
            <p:ph type="body" sz="quarter" idx="10"/>
          </p:nvPr>
        </p:nvSpPr>
        <p:spPr>
          <a:xfrm>
            <a:off x="341868" y="123582"/>
            <a:ext cx="6534295" cy="432590"/>
          </a:xfrm>
          <a:prstGeom prst="rect">
            <a:avLst/>
          </a:prstGeom>
        </p:spPr>
        <p:txBody>
          <a:bodyPr anchor="ctr" anchorCtr="0"/>
          <a:lstStyle>
            <a:lvl1pPr marL="0" indent="0" algn="l">
              <a:buNone/>
              <a:defRPr sz="1800" b="1">
                <a:solidFill>
                  <a:srgbClr val="C00000"/>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endParaRPr lang="zh-CN" altLang="en-US" dirty="0"/>
          </a:p>
        </p:txBody>
      </p:sp>
      <p:sp>
        <p:nvSpPr>
          <p:cNvPr id="12" name="内容占位符 2"/>
          <p:cNvSpPr>
            <a:spLocks noGrp="1"/>
          </p:cNvSpPr>
          <p:nvPr>
            <p:ph idx="1"/>
          </p:nvPr>
        </p:nvSpPr>
        <p:spPr>
          <a:xfrm>
            <a:off x="457200" y="737596"/>
            <a:ext cx="4096818" cy="4050450"/>
          </a:xfrm>
          <a:prstGeom prst="rect">
            <a:avLst/>
          </a:prstGeom>
        </p:spPr>
        <p:txBody>
          <a:bodyPr/>
          <a:lstStyle>
            <a:lvl1pPr marL="171450" indent="-171450">
              <a:buClr>
                <a:srgbClr val="C00000"/>
              </a:buClr>
              <a:buSzPct val="100000"/>
              <a:buFont typeface="Wingdings" panose="05000000000000000000" pitchFamily="2" charset="2"/>
              <a:buChar char="n"/>
              <a:defRPr sz="1500">
                <a:latin typeface="等线" panose="02010600030101010101" pitchFamily="2" charset="-122"/>
                <a:ea typeface="等线" panose="02010600030101010101" pitchFamily="2" charset="-122"/>
              </a:defRPr>
            </a:lvl1pPr>
            <a:lvl2pPr marL="197485" indent="-197485">
              <a:buClr>
                <a:srgbClr val="C00000"/>
              </a:buClr>
              <a:buFont typeface="Arial" panose="020B0604020202020204" pitchFamily="34" charset="0"/>
              <a:buChar char="•"/>
              <a:defRPr sz="1350">
                <a:latin typeface="等线" panose="02010600030101010101" pitchFamily="2" charset="-122"/>
                <a:ea typeface="等线" panose="02010600030101010101" pitchFamily="2" charset="-122"/>
              </a:defRPr>
            </a:lvl2pPr>
            <a:lvl3pPr marL="405130" indent="-171450">
              <a:buClr>
                <a:srgbClr val="C00000"/>
              </a:buClr>
              <a:buSzPct val="80000"/>
              <a:buFont typeface="Wingdings" panose="05000000000000000000" pitchFamily="2" charset="2"/>
              <a:buChar char="p"/>
              <a:defRPr sz="1200">
                <a:latin typeface="等线" panose="02010600030101010101" pitchFamily="2" charset="-122"/>
                <a:ea typeface="等线" panose="02010600030101010101" pitchFamily="2" charset="-122"/>
              </a:defRPr>
            </a:lvl3pPr>
            <a:lvl4pPr marL="602615" indent="-171450">
              <a:defRPr sz="1050">
                <a:latin typeface="等线" panose="02010600030101010101" pitchFamily="2" charset="-122"/>
                <a:ea typeface="等线" panose="02010600030101010101" pitchFamily="2" charset="-122"/>
              </a:defRPr>
            </a:lvl4pPr>
            <a:lvl5pPr marL="738505" indent="-171450">
              <a:defRPr sz="1050">
                <a:latin typeface="等线" panose="02010600030101010101" pitchFamily="2" charset="-122"/>
                <a:ea typeface="等线" panose="02010600030101010101" pitchFamily="2"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cxnSp>
        <p:nvCxnSpPr>
          <p:cNvPr id="3" name="直接连接符 2"/>
          <p:cNvCxnSpPr/>
          <p:nvPr userDrawn="1"/>
        </p:nvCxnSpPr>
        <p:spPr>
          <a:xfrm>
            <a:off x="1495425" y="619125"/>
            <a:ext cx="5314950"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rgbClr val="5B6974"/>
        </a:solidFill>
        <a:effectLst/>
      </p:bgPr>
    </p:bg>
    <p:spTree>
      <p:nvGrpSpPr>
        <p:cNvPr id="1" name=""/>
        <p:cNvGrpSpPr/>
        <p:nvPr/>
      </p:nvGrpSpPr>
      <p:grpSpPr>
        <a:xfrm>
          <a:off x="0" y="0"/>
          <a:ext cx="0" cy="0"/>
          <a:chOff x="0" y="0"/>
          <a:chExt cx="0" cy="0"/>
        </a:xfrm>
      </p:grpSpPr>
    </p:spTree>
  </p:cSld>
  <p:clrMapOvr>
    <a:masterClrMapping/>
  </p:clrMapOvr>
  <p:transition spd="med" advTm="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1"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1"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33165FE-77D6-440E-A7D0-98E7A9BA9E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6192A7-CCE2-4380-81B1-3F3D25E0C2D0}" type="slidenum">
              <a:rPr lang="zh-CN" altLang="en-US" smtClean="0"/>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p:transition spd="slow" advClick="0" advTm="0">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6667"/>
          <a:stretch>
            <a:fillRect/>
          </a:stretch>
        </p:blipFill>
        <p:spPr>
          <a:xfrm>
            <a:off x="0" y="0"/>
            <a:ext cx="9144000" cy="51435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20750" t="-389" b="73509"/>
          <a:stretch>
            <a:fillRect/>
          </a:stretch>
        </p:blipFill>
        <p:spPr>
          <a:xfrm>
            <a:off x="6362986" y="-27072"/>
            <a:ext cx="2779028" cy="1382586"/>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16667"/>
          <a:stretch>
            <a:fillRect/>
          </a:stretch>
        </p:blipFill>
        <p:spPr>
          <a:xfrm>
            <a:off x="1" y="0"/>
            <a:ext cx="9144000" cy="5143500"/>
          </a:xfrm>
          <a:prstGeom prst="rect">
            <a:avLst/>
          </a:prstGeom>
        </p:spPr>
      </p:pic>
      <p:pic>
        <p:nvPicPr>
          <p:cNvPr id="31" name="图片 30"/>
          <p:cNvPicPr>
            <a:picLocks noChangeAspect="1"/>
          </p:cNvPicPr>
          <p:nvPr userDrawn="1"/>
        </p:nvPicPr>
        <p:blipFill rotWithShape="1">
          <a:blip r:embed="rId3" cstate="print">
            <a:extLst>
              <a:ext uri="{28A0092B-C50C-407E-A947-70E740481C1C}">
                <a14:useLocalDpi xmlns:a14="http://schemas.microsoft.com/office/drawing/2010/main" val="0"/>
              </a:ext>
            </a:extLst>
          </a:blip>
          <a:srcRect l="20750" t="-389" b="73509"/>
          <a:stretch>
            <a:fillRect/>
          </a:stretch>
        </p:blipFill>
        <p:spPr>
          <a:xfrm>
            <a:off x="6362986" y="-27072"/>
            <a:ext cx="2779028" cy="1382586"/>
          </a:xfrm>
          <a:prstGeom prst="rect">
            <a:avLst/>
          </a:prstGeom>
        </p:spPr>
      </p:pic>
      <p:grpSp>
        <p:nvGrpSpPr>
          <p:cNvPr id="32" name="组合 31"/>
          <p:cNvGrpSpPr/>
          <p:nvPr userDrawn="1"/>
        </p:nvGrpSpPr>
        <p:grpSpPr>
          <a:xfrm>
            <a:off x="-36096" y="-134701"/>
            <a:ext cx="7355435" cy="1512287"/>
            <a:chOff x="-33393" y="740290"/>
            <a:chExt cx="6129700" cy="1289806"/>
          </a:xfrm>
        </p:grpSpPr>
        <p:grpSp>
          <p:nvGrpSpPr>
            <p:cNvPr id="33" name="组合 32"/>
            <p:cNvGrpSpPr/>
            <p:nvPr/>
          </p:nvGrpSpPr>
          <p:grpSpPr>
            <a:xfrm>
              <a:off x="-33393" y="740290"/>
              <a:ext cx="6129700" cy="1289806"/>
              <a:chOff x="2234351" y="818636"/>
              <a:chExt cx="6129700" cy="1289806"/>
            </a:xfrm>
          </p:grpSpPr>
          <p:sp>
            <p:nvSpPr>
              <p:cNvPr id="35" name="流程图: 可选过程 34"/>
              <p:cNvSpPr/>
              <p:nvPr/>
            </p:nvSpPr>
            <p:spPr>
              <a:xfrm>
                <a:off x="2267745" y="1353952"/>
                <a:ext cx="6096306" cy="576064"/>
              </a:xfrm>
              <a:prstGeom prst="flowChartAlternateProcess">
                <a:avLst/>
              </a:prstGeom>
              <a:solidFill>
                <a:srgbClr val="C00000"/>
              </a:solidFill>
              <a:ln w="12700" cap="flat" cmpd="thinThick" algn="ctr">
                <a:noFill/>
                <a:prstDash val="solid"/>
                <a:miter lim="800000"/>
              </a:ln>
              <a:effectLst/>
            </p:spPr>
            <p:txBody>
              <a:bodyPr rtlCol="0" anchor="ctr"/>
              <a:lstStyle/>
              <a:p>
                <a:pPr algn="ctr" defTabSz="1218565">
                  <a:defRPr/>
                </a:pPr>
                <a:endParaRPr lang="zh-CN" altLang="en-US" sz="2400" kern="0">
                  <a:solidFill>
                    <a:prstClr val="white"/>
                  </a:solidFill>
                  <a:ea typeface="宋体" panose="02010600030101010101" pitchFamily="2" charset="-122"/>
                </a:endParaRPr>
              </a:p>
            </p:txBody>
          </p:sp>
          <p:pic>
            <p:nvPicPr>
              <p:cNvPr id="36" name="Picture 3" descr="C:\Users\Administrator\Desktop\36894.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8000"/>
                        </a14:imgEffect>
                      </a14:imgLayer>
                    </a14:imgProps>
                  </a:ext>
                  <a:ext uri="{28A0092B-C50C-407E-A947-70E740481C1C}">
                    <a14:useLocalDpi xmlns:a14="http://schemas.microsoft.com/office/drawing/2010/main" val="0"/>
                  </a:ext>
                </a:extLst>
              </a:blip>
              <a:srcRect l="12304"/>
              <a:stretch>
                <a:fillRect/>
              </a:stretch>
            </p:blipFill>
            <p:spPr bwMode="auto">
              <a:xfrm>
                <a:off x="2234351" y="818636"/>
                <a:ext cx="1691680" cy="1289806"/>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E:\0000000我图PPT\00001PNG素材\01党委政府\天安门抽象.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5314043" y="1532435"/>
              <a:ext cx="752182" cy="31517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t="59140" b="2605"/>
          <a:stretch>
            <a:fillRect/>
          </a:stretch>
        </p:blipFill>
        <p:spPr>
          <a:xfrm>
            <a:off x="2905626" y="3951176"/>
            <a:ext cx="6234400" cy="1192325"/>
          </a:xfrm>
          <a:prstGeom prst="rect">
            <a:avLst/>
          </a:prstGeom>
        </p:spPr>
      </p:pic>
      <p:pic>
        <p:nvPicPr>
          <p:cNvPr id="27" name="图片 26"/>
          <p:cNvPicPr>
            <a:picLocks noChangeAspect="1"/>
          </p:cNvPicPr>
          <p:nvPr userDrawn="1"/>
        </p:nvPicPr>
        <p:blipFill rotWithShape="1">
          <a:blip r:embed="rId9" cstate="print">
            <a:extLst>
              <a:ext uri="{28A0092B-C50C-407E-A947-70E740481C1C}">
                <a14:useLocalDpi xmlns:a14="http://schemas.microsoft.com/office/drawing/2010/main" val="0"/>
              </a:ext>
            </a:extLst>
          </a:blip>
          <a:srcRect t="47434" r="6151"/>
          <a:stretch>
            <a:fillRect/>
          </a:stretch>
        </p:blipFill>
        <p:spPr>
          <a:xfrm>
            <a:off x="3974" y="3328691"/>
            <a:ext cx="6480164" cy="1814810"/>
          </a:xfrm>
          <a:prstGeom prst="rect">
            <a:avLst/>
          </a:prstGeom>
        </p:spPr>
      </p:pic>
      <p:sp>
        <p:nvSpPr>
          <p:cNvPr id="30" name="矩形 29"/>
          <p:cNvSpPr/>
          <p:nvPr userDrawn="1"/>
        </p:nvSpPr>
        <p:spPr>
          <a:xfrm>
            <a:off x="604588" y="558281"/>
            <a:ext cx="5879551" cy="54102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9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中国共产党第十九届中央委员会第二次全体会议公报</a:t>
            </a:r>
            <a:endParaRPr kumimoji="0" lang="zh-CN" altLang="en-US" sz="19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0000">
                                          <p:cBhvr additive="base">
                                            <p:cTn id="7" dur="500" fill="hold"/>
                                            <p:tgtEl>
                                              <p:spTgt spid="32"/>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23.xml"/><Relationship Id="rId8" Type="http://schemas.openxmlformats.org/officeDocument/2006/relationships/slideLayout" Target="../slideLayouts/slideLayout122.xml"/><Relationship Id="rId7" Type="http://schemas.openxmlformats.org/officeDocument/2006/relationships/slideLayout" Target="../slideLayouts/slideLayout121.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 Id="rId3" Type="http://schemas.openxmlformats.org/officeDocument/2006/relationships/slideLayout" Target="../slideLayouts/slideLayout117.xml"/><Relationship Id="rId20" Type="http://schemas.openxmlformats.org/officeDocument/2006/relationships/theme" Target="../theme/theme10.xml"/><Relationship Id="rId2" Type="http://schemas.openxmlformats.org/officeDocument/2006/relationships/slideLayout" Target="../slideLayouts/slideLayout116.xml"/><Relationship Id="rId19" Type="http://schemas.openxmlformats.org/officeDocument/2006/relationships/image" Target="../media/image5.png"/><Relationship Id="rId18" Type="http://schemas.openxmlformats.org/officeDocument/2006/relationships/image" Target="../media/image4.png"/><Relationship Id="rId17" Type="http://schemas.openxmlformats.org/officeDocument/2006/relationships/image" Target="../media/image3.jpeg"/><Relationship Id="rId16" Type="http://schemas.openxmlformats.org/officeDocument/2006/relationships/hyperlink" Target="..\..\..\&#23433;&#20840;&#35270;&#39057;\&#20107;&#25925;&#30417;&#25511;\&#29233;&#24773;&#24341;&#21457;&#30340;&#24754;&#21095;.mp4" TargetMode="Externa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6.xml"/><Relationship Id="rId8" Type="http://schemas.openxmlformats.org/officeDocument/2006/relationships/slideLayout" Target="../slideLayouts/slideLayout145.xml"/><Relationship Id="rId7" Type="http://schemas.openxmlformats.org/officeDocument/2006/relationships/slideLayout" Target="../slideLayouts/slideLayout144.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3" Type="http://schemas.openxmlformats.org/officeDocument/2006/relationships/slideLayout" Target="../slideLayouts/slideLayout140.xml"/><Relationship Id="rId23" Type="http://schemas.openxmlformats.org/officeDocument/2006/relationships/theme" Target="../theme/theme13.xml"/><Relationship Id="rId22" Type="http://schemas.openxmlformats.org/officeDocument/2006/relationships/image" Target="../media/image29.png"/><Relationship Id="rId21" Type="http://schemas.openxmlformats.org/officeDocument/2006/relationships/image" Target="../media/image5.png"/><Relationship Id="rId20" Type="http://schemas.openxmlformats.org/officeDocument/2006/relationships/image" Target="../media/image28.jpeg"/><Relationship Id="rId2" Type="http://schemas.openxmlformats.org/officeDocument/2006/relationships/slideLayout" Target="../slideLayouts/slideLayout139.xml"/><Relationship Id="rId19" Type="http://schemas.openxmlformats.org/officeDocument/2006/relationships/hyperlink" Target="..\..\..\&#23433;&#20840;&#35270;&#39057;\&#20107;&#25925;&#30417;&#25511;\&#29233;&#24773;&#24341;&#21457;&#30340;&#24754;&#21095;.mp4" TargetMode="External"/><Relationship Id="rId18" Type="http://schemas.openxmlformats.org/officeDocument/2006/relationships/slideLayout" Target="../slideLayouts/slideLayout155.xml"/><Relationship Id="rId17" Type="http://schemas.openxmlformats.org/officeDocument/2006/relationships/slideLayout" Target="../slideLayouts/slideLayout154.xml"/><Relationship Id="rId16" Type="http://schemas.openxmlformats.org/officeDocument/2006/relationships/slideLayout" Target="../slideLayouts/slideLayout153.xml"/><Relationship Id="rId15" Type="http://schemas.openxmlformats.org/officeDocument/2006/relationships/slideLayout" Target="../slideLayouts/slideLayout152.xml"/><Relationship Id="rId14" Type="http://schemas.openxmlformats.org/officeDocument/2006/relationships/slideLayout" Target="../slideLayouts/slideLayout151.xml"/><Relationship Id="rId13" Type="http://schemas.openxmlformats.org/officeDocument/2006/relationships/slideLayout" Target="../slideLayouts/slideLayout150.xml"/><Relationship Id="rId12" Type="http://schemas.openxmlformats.org/officeDocument/2006/relationships/slideLayout" Target="../slideLayouts/slideLayout149.xml"/><Relationship Id="rId11" Type="http://schemas.openxmlformats.org/officeDocument/2006/relationships/slideLayout" Target="../slideLayouts/slideLayout148.xml"/><Relationship Id="rId10" Type="http://schemas.openxmlformats.org/officeDocument/2006/relationships/slideLayout" Target="../slideLayouts/slideLayout147.xml"/><Relationship Id="rId1"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4" Type="http://schemas.openxmlformats.org/officeDocument/2006/relationships/theme" Target="../theme/theme14.xml"/><Relationship Id="rId3" Type="http://schemas.openxmlformats.org/officeDocument/2006/relationships/image" Target="../media/image5.png"/><Relationship Id="rId2" Type="http://schemas.openxmlformats.org/officeDocument/2006/relationships/slideLayout" Target="../slideLayouts/slideLayout157.xml"/><Relationship Id="rId1"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66.xml"/><Relationship Id="rId8" Type="http://schemas.openxmlformats.org/officeDocument/2006/relationships/slideLayout" Target="../slideLayouts/slideLayout165.xml"/><Relationship Id="rId7" Type="http://schemas.openxmlformats.org/officeDocument/2006/relationships/slideLayout" Target="../slideLayouts/slideLayout164.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 Id="rId3" Type="http://schemas.openxmlformats.org/officeDocument/2006/relationships/slideLayout" Target="../slideLayouts/slideLayout160.xml"/><Relationship Id="rId2" Type="http://schemas.openxmlformats.org/officeDocument/2006/relationships/slideLayout" Target="../slideLayouts/slideLayout159.xml"/><Relationship Id="rId15" Type="http://schemas.openxmlformats.org/officeDocument/2006/relationships/theme" Target="../theme/theme15.xml"/><Relationship Id="rId14" Type="http://schemas.openxmlformats.org/officeDocument/2006/relationships/image" Target="../media/image5.png"/><Relationship Id="rId13" Type="http://schemas.openxmlformats.org/officeDocument/2006/relationships/slideLayout" Target="../slideLayouts/slideLayout170.xml"/><Relationship Id="rId12" Type="http://schemas.openxmlformats.org/officeDocument/2006/relationships/slideLayout" Target="../slideLayouts/slideLayout169.xml"/><Relationship Id="rId11" Type="http://schemas.openxmlformats.org/officeDocument/2006/relationships/slideLayout" Target="../slideLayouts/slideLayout168.xml"/><Relationship Id="rId10" Type="http://schemas.openxmlformats.org/officeDocument/2006/relationships/slideLayout" Target="../slideLayouts/slideLayout167.xml"/><Relationship Id="rId1"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79.xml"/><Relationship Id="rId8" Type="http://schemas.openxmlformats.org/officeDocument/2006/relationships/slideLayout" Target="../slideLayouts/slideLayout178.xml"/><Relationship Id="rId7" Type="http://schemas.openxmlformats.org/officeDocument/2006/relationships/slideLayout" Target="../slideLayouts/slideLayout177.xml"/><Relationship Id="rId6" Type="http://schemas.openxmlformats.org/officeDocument/2006/relationships/slideLayout" Target="../slideLayouts/slideLayout176.xml"/><Relationship Id="rId5" Type="http://schemas.openxmlformats.org/officeDocument/2006/relationships/slideLayout" Target="../slideLayouts/slideLayout175.xml"/><Relationship Id="rId4" Type="http://schemas.openxmlformats.org/officeDocument/2006/relationships/slideLayout" Target="../slideLayouts/slideLayout174.xml"/><Relationship Id="rId3" Type="http://schemas.openxmlformats.org/officeDocument/2006/relationships/slideLayout" Target="../slideLayouts/slideLayout173.xml"/><Relationship Id="rId2" Type="http://schemas.openxmlformats.org/officeDocument/2006/relationships/slideLayout" Target="../slideLayouts/slideLayout172.xml"/><Relationship Id="rId14" Type="http://schemas.openxmlformats.org/officeDocument/2006/relationships/theme" Target="../theme/theme16.xml"/><Relationship Id="rId13" Type="http://schemas.openxmlformats.org/officeDocument/2006/relationships/slideLayout" Target="../slideLayouts/slideLayout183.xml"/><Relationship Id="rId12" Type="http://schemas.openxmlformats.org/officeDocument/2006/relationships/slideLayout" Target="../slideLayouts/slideLayout182.xml"/><Relationship Id="rId11" Type="http://schemas.openxmlformats.org/officeDocument/2006/relationships/slideLayout" Target="../slideLayouts/slideLayout181.xml"/><Relationship Id="rId10" Type="http://schemas.openxmlformats.org/officeDocument/2006/relationships/slideLayout" Target="../slideLayouts/slideLayout180.xml"/><Relationship Id="rId1"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8" Type="http://schemas.openxmlformats.org/officeDocument/2006/relationships/theme" Target="../theme/theme2.xml"/><Relationship Id="rId17" Type="http://schemas.openxmlformats.org/officeDocument/2006/relationships/image" Target="../media/image5.png"/><Relationship Id="rId16" Type="http://schemas.openxmlformats.org/officeDocument/2006/relationships/image" Target="../media/image4.png"/><Relationship Id="rId15" Type="http://schemas.openxmlformats.org/officeDocument/2006/relationships/image" Target="../media/image3.jpeg"/><Relationship Id="rId14" Type="http://schemas.openxmlformats.org/officeDocument/2006/relationships/hyperlink" Target="..\..\..\&#23433;&#20840;&#35270;&#39057;\&#20107;&#25925;&#30417;&#25511;\&#29233;&#24773;&#24341;&#21457;&#30340;&#24754;&#21095;.mp4" TargetMode="Externa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4.xml"/><Relationship Id="rId13" Type="http://schemas.openxmlformats.org/officeDocument/2006/relationships/image" Target="../media/image4.png"/><Relationship Id="rId12" Type="http://schemas.openxmlformats.org/officeDocument/2006/relationships/image" Target="../media/image5.png"/><Relationship Id="rId11" Type="http://schemas.openxmlformats.org/officeDocument/2006/relationships/image" Target="../media/image3.jpeg"/><Relationship Id="rId10" Type="http://schemas.openxmlformats.org/officeDocument/2006/relationships/hyperlink" Target="..\..\..\&#23433;&#20840;&#35270;&#39057;\&#20107;&#25925;&#30417;&#25511;\&#29233;&#24773;&#24341;&#21457;&#30340;&#24754;&#21095;.mp4" TargetMode="Externa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8" Type="http://schemas.openxmlformats.org/officeDocument/2006/relationships/theme" Target="../theme/theme5.xml"/><Relationship Id="rId17" Type="http://schemas.openxmlformats.org/officeDocument/2006/relationships/image" Target="../media/image5.png"/><Relationship Id="rId16" Type="http://schemas.openxmlformats.org/officeDocument/2006/relationships/image" Target="../media/image4.png"/><Relationship Id="rId15" Type="http://schemas.openxmlformats.org/officeDocument/2006/relationships/image" Target="../media/image3.jpeg"/><Relationship Id="rId14" Type="http://schemas.openxmlformats.org/officeDocument/2006/relationships/hyperlink" Target="..\..\..\&#23433;&#20840;&#35270;&#39057;\&#20107;&#25925;&#30417;&#25511;\&#29233;&#24773;&#24341;&#21457;&#30340;&#24754;&#21095;.mp4" TargetMode="Externa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7" Type="http://schemas.openxmlformats.org/officeDocument/2006/relationships/theme" Target="../theme/theme6.xml"/><Relationship Id="rId16" Type="http://schemas.openxmlformats.org/officeDocument/2006/relationships/image" Target="../media/image5.png"/><Relationship Id="rId15" Type="http://schemas.openxmlformats.org/officeDocument/2006/relationships/image" Target="../media/image4.png"/><Relationship Id="rId14" Type="http://schemas.openxmlformats.org/officeDocument/2006/relationships/image" Target="../media/image3.jpeg"/><Relationship Id="rId13" Type="http://schemas.openxmlformats.org/officeDocument/2006/relationships/hyperlink" Target="..\..\..\&#23433;&#20840;&#35270;&#39057;\&#20107;&#25925;&#30417;&#25511;\&#29233;&#24773;&#24341;&#21457;&#30340;&#24754;&#21095;.mp4" TargetMode="External"/><Relationship Id="rId12" Type="http://schemas.openxmlformats.org/officeDocument/2006/relationships/slideLayout" Target="../slideLayouts/slideLayout69.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8" Type="http://schemas.openxmlformats.org/officeDocument/2006/relationships/theme" Target="../theme/theme7.xml"/><Relationship Id="rId17" Type="http://schemas.openxmlformats.org/officeDocument/2006/relationships/image" Target="../media/image25.jpeg"/><Relationship Id="rId16" Type="http://schemas.openxmlformats.org/officeDocument/2006/relationships/slideLayout" Target="../slideLayouts/slideLayout85.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 Type="http://schemas.openxmlformats.org/officeDocument/2006/relationships/slideLayout" Target="../slideLayouts/slideLayout87.xml"/><Relationship Id="rId18" Type="http://schemas.openxmlformats.org/officeDocument/2006/relationships/theme" Target="../theme/theme8.xml"/><Relationship Id="rId17" Type="http://schemas.openxmlformats.org/officeDocument/2006/relationships/image" Target="../media/image25.jpeg"/><Relationship Id="rId16" Type="http://schemas.openxmlformats.org/officeDocument/2006/relationships/slideLayout" Target="../slideLayouts/slideLayout101.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0.xml"/><Relationship Id="rId8" Type="http://schemas.openxmlformats.org/officeDocument/2006/relationships/slideLayout" Target="../slideLayouts/slideLayout109.xml"/><Relationship Id="rId7" Type="http://schemas.openxmlformats.org/officeDocument/2006/relationships/slideLayout" Target="../slideLayouts/slideLayout108.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3" Type="http://schemas.openxmlformats.org/officeDocument/2006/relationships/slideLayout" Target="../slideLayouts/slideLayout104.xml"/><Relationship Id="rId2" Type="http://schemas.openxmlformats.org/officeDocument/2006/relationships/slideLayout" Target="../slideLayouts/slideLayout103.xml"/><Relationship Id="rId14" Type="http://schemas.openxmlformats.org/officeDocument/2006/relationships/theme" Target="../theme/theme9.xml"/><Relationship Id="rId13" Type="http://schemas.openxmlformats.org/officeDocument/2006/relationships/slideLayout" Target="../slideLayouts/slideLayout114.xml"/><Relationship Id="rId12" Type="http://schemas.openxmlformats.org/officeDocument/2006/relationships/slideLayout" Target="../slideLayouts/slideLayout113.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advTm="0">
    <p:fade/>
  </p:transition>
  <p:hf hdr="0" dt="0"/>
  <p:txStyles>
    <p:titleStyle>
      <a:lvl1pPr algn="l" defTabSz="685800" rtl="0" fontAlgn="base">
        <a:lnSpc>
          <a:spcPct val="90000"/>
        </a:lnSpc>
        <a:spcBef>
          <a:spcPct val="0"/>
        </a:spcBef>
        <a:spcAft>
          <a:spcPct val="0"/>
        </a:spcAft>
        <a:defRPr sz="2400" b="1" kern="1200">
          <a:solidFill>
            <a:srgbClr val="071F65"/>
          </a:solidFill>
          <a:latin typeface="Arial Black" panose="020B0A04020102020204" pitchFamily="34" charset="0"/>
          <a:ea typeface="微软雅黑" panose="020B0503020204020204" pitchFamily="34" charset="-122"/>
          <a:cs typeface="+mj-cs"/>
        </a:defRPr>
      </a:lvl1pPr>
      <a:lvl2pPr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2pPr>
      <a:lvl3pPr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3pPr>
      <a:lvl4pPr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4pPr>
      <a:lvl5pPr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2400" b="1">
          <a:solidFill>
            <a:srgbClr val="071F65"/>
          </a:solidFill>
          <a:latin typeface="Arial Black" panose="020B0A04020102020204" pitchFamily="34" charset="0"/>
          <a:ea typeface="微软雅黑" panose="020B0503020204020204" pitchFamily="34" charset="-122"/>
        </a:defRPr>
      </a:lvl9pPr>
    </p:titleStyle>
    <p:bodyStyle>
      <a:lvl1pPr marL="266700" indent="-266700" algn="just" defTabSz="685800" rtl="0" fontAlgn="base">
        <a:lnSpc>
          <a:spcPct val="110000"/>
        </a:lnSpc>
        <a:spcBef>
          <a:spcPts val="1350"/>
        </a:spcBef>
        <a:spcAft>
          <a:spcPct val="0"/>
        </a:spcAft>
        <a:buClr>
          <a:srgbClr val="5F5F5F"/>
        </a:buClr>
        <a:buSzPct val="70000"/>
        <a:buFont typeface="Wingdings 2" panose="05020102010507070707" pitchFamily="18" charset="2"/>
        <a:buChar char=""/>
        <a:defRPr sz="1500" kern="1200">
          <a:solidFill>
            <a:srgbClr val="071F65"/>
          </a:solidFill>
          <a:latin typeface="Arial" panose="020B0604020202020204" pitchFamily="34" charset="0"/>
          <a:ea typeface="微软雅黑" panose="020B0503020204020204" pitchFamily="34" charset="-122"/>
          <a:cs typeface="+mn-cs"/>
        </a:defRPr>
      </a:lvl1pPr>
      <a:lvl2pPr marL="266700" indent="-266700" algn="just" defTabSz="685800" rtl="0" fontAlgn="base">
        <a:lnSpc>
          <a:spcPct val="130000"/>
        </a:lnSpc>
        <a:spcBef>
          <a:spcPct val="0"/>
        </a:spcBef>
        <a:spcAft>
          <a:spcPts val="450"/>
        </a:spcAft>
        <a:buClr>
          <a:srgbClr val="B2B2B2"/>
        </a:buClr>
        <a:buFont typeface="幼圆" panose="02010509060101010101" charset="-122"/>
        <a:buChar char=" "/>
        <a:defRPr sz="1200" kern="1200">
          <a:solidFill>
            <a:srgbClr val="071F65"/>
          </a:solidFill>
          <a:latin typeface="幼圆" panose="02010509060101010101" charset="-122"/>
          <a:ea typeface="幼圆" panose="02010509060101010101" charset="-122"/>
          <a:cs typeface="幼圆" panose="02010509060101010101" charset="-122"/>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幼圆" panose="02010509060101010101" charset="-122"/>
        </a:defRPr>
      </a:lvl3pPr>
      <a:lvl4pPr marL="1200150" indent="-171450" algn="l" defTabSz="685800" rtl="0" fontAlgn="base">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幼圆" panose="02010509060101010101" charset="-122"/>
        </a:defRPr>
      </a:lvl4pPr>
      <a:lvl5pPr marL="1543050" indent="-171450" algn="l" defTabSz="685800" rtl="0" fontAlgn="base">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幼圆" panose="02010509060101010101"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a:hlinkClick r:id="rId16" action="ppaction://hlinkfile"/>
          </p:cNvPr>
          <p:cNvPicPr>
            <a:picLocks noChangeAspect="1"/>
          </p:cNvPicPr>
          <p:nvPr userDrawn="1"/>
        </p:nvPicPr>
        <p:blipFill>
          <a:blip r:embed="rId17" cstate="email"/>
          <a:stretch>
            <a:fillRect/>
          </a:stretch>
        </p:blipFill>
        <p:spPr>
          <a:xfrm>
            <a:off x="6145530" y="953"/>
            <a:ext cx="614839" cy="548164"/>
          </a:xfrm>
          <a:prstGeom prst="rect">
            <a:avLst/>
          </a:prstGeom>
        </p:spPr>
      </p:pic>
      <p:pic>
        <p:nvPicPr>
          <p:cNvPr id="2" name="图片 1"/>
          <p:cNvPicPr>
            <a:picLocks noChangeAspect="1"/>
          </p:cNvPicPr>
          <p:nvPr userDrawn="1"/>
        </p:nvPicPr>
        <p:blipFill>
          <a:blip r:embed="rId18"/>
          <a:stretch>
            <a:fillRect/>
          </a:stretch>
        </p:blipFill>
        <p:spPr>
          <a:xfrm>
            <a:off x="2146935" y="953"/>
            <a:ext cx="919163" cy="531019"/>
          </a:xfrm>
          <a:prstGeom prst="rect">
            <a:avLst/>
          </a:prstGeom>
        </p:spPr>
      </p:pic>
      <p:pic>
        <p:nvPicPr>
          <p:cNvPr id="20" name="Picture 16"/>
          <p:cNvPicPr>
            <a:picLocks noChangeAspect="1" noChangeArrowheads="1"/>
          </p:cNvPicPr>
          <p:nvPr userDrawn="1"/>
        </p:nvPicPr>
        <p:blipFill>
          <a:blip r:embed="rId19" cstate="email"/>
          <a:srcRect/>
          <a:stretch>
            <a:fillRect/>
          </a:stretch>
        </p:blipFill>
        <p:spPr bwMode="auto">
          <a:xfrm>
            <a:off x="17465" y="522821"/>
            <a:ext cx="9107487" cy="109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0" name="文本框 99"/>
          <p:cNvSpPr txBox="1"/>
          <p:nvPr userDrawn="1"/>
        </p:nvSpPr>
        <p:spPr>
          <a:xfrm>
            <a:off x="3160871" y="106204"/>
            <a:ext cx="4482465" cy="368300"/>
          </a:xfrm>
          <a:prstGeom prst="rect">
            <a:avLst/>
          </a:prstGeom>
          <a:noFill/>
          <a:ln w="9525">
            <a:noFill/>
          </a:ln>
        </p:spPr>
        <p:txBody>
          <a:bodyPr wrap="square">
            <a:spAutoFit/>
          </a:bodyPr>
          <a:p>
            <a:pPr marL="0" indent="0" algn="l"/>
            <a:r>
              <a:rPr lang="zh-CN" sz="1800" u="none">
                <a:latin typeface="微软雅黑" panose="020B0503020204020204" pitchFamily="34" charset="-122"/>
                <a:ea typeface="微软雅黑" panose="020B0503020204020204" pitchFamily="34" charset="-122"/>
                <a:cs typeface="仿宋_GB2312" charset="0"/>
              </a:rPr>
              <a:t>消除事故隐患  筑牢安全防线</a:t>
            </a:r>
            <a:endParaRPr lang="zh-CN" sz="1800" u="none">
              <a:latin typeface="微软雅黑" panose="020B0503020204020204" pitchFamily="34" charset="-122"/>
              <a:ea typeface="微软雅黑" panose="020B0503020204020204" pitchFamily="34" charset="-122"/>
              <a:cs typeface="仿宋_GB2312" charset="0"/>
            </a:endParaRP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95"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6855" indent="-236855" algn="l" rtl="0" eaLnBrk="0" fontAlgn="base" hangingPunct="0">
        <a:spcBef>
          <a:spcPct val="15000"/>
        </a:spcBef>
        <a:spcAft>
          <a:spcPct val="0"/>
        </a:spcAft>
        <a:buChar char="•"/>
        <a:defRPr sz="2205">
          <a:solidFill>
            <a:schemeClr val="tx1"/>
          </a:solidFill>
          <a:latin typeface="+mn-lt"/>
          <a:ea typeface="+mn-ea"/>
          <a:cs typeface="MHeiTGB-Medium-U"/>
        </a:defRPr>
      </a:lvl1pPr>
      <a:lvl2pPr marL="512445" indent="-196850" algn="l" rtl="0" eaLnBrk="0" fontAlgn="base" hangingPunct="0">
        <a:spcBef>
          <a:spcPct val="15000"/>
        </a:spcBef>
        <a:spcAft>
          <a:spcPct val="0"/>
        </a:spcAft>
        <a:buChar char="–"/>
        <a:defRPr sz="1930">
          <a:solidFill>
            <a:schemeClr val="tx1"/>
          </a:solidFill>
          <a:latin typeface="+mn-lt"/>
          <a:ea typeface="+mn-ea"/>
          <a:cs typeface="MHeiTGB-Medium-U"/>
        </a:defRPr>
      </a:lvl2pPr>
      <a:lvl3pPr marL="788035" indent="-157480" algn="l" rtl="0" eaLnBrk="0" fontAlgn="base" hangingPunct="0">
        <a:spcBef>
          <a:spcPct val="15000"/>
        </a:spcBef>
        <a:spcAft>
          <a:spcPct val="0"/>
        </a:spcAft>
        <a:buChar char="•"/>
        <a:defRPr sz="1655">
          <a:solidFill>
            <a:schemeClr val="tx1"/>
          </a:solidFill>
          <a:latin typeface="+mn-lt"/>
          <a:ea typeface="+mn-ea"/>
          <a:cs typeface="MHeiTGB-Medium-U"/>
        </a:defRPr>
      </a:lvl3pPr>
      <a:lvl4pPr marL="1103630" indent="-157480" algn="l" rtl="0" eaLnBrk="0" fontAlgn="base" hangingPunct="0">
        <a:spcBef>
          <a:spcPct val="15000"/>
        </a:spcBef>
        <a:spcAft>
          <a:spcPct val="0"/>
        </a:spcAft>
        <a:buChar char="–"/>
        <a:defRPr sz="1380">
          <a:solidFill>
            <a:schemeClr val="tx1"/>
          </a:solidFill>
          <a:latin typeface="+mn-lt"/>
          <a:ea typeface="+mn-ea"/>
          <a:cs typeface="MHeiTGB-Medium-U"/>
        </a:defRPr>
      </a:lvl4pPr>
      <a:lvl5pPr marL="1418590" indent="-157480" algn="l" rtl="0" eaLnBrk="0" fontAlgn="base" hangingPunct="0">
        <a:spcBef>
          <a:spcPct val="15000"/>
        </a:spcBef>
        <a:spcAft>
          <a:spcPct val="0"/>
        </a:spcAft>
        <a:buChar char="»"/>
        <a:defRPr sz="1380">
          <a:solidFill>
            <a:schemeClr val="tx1"/>
          </a:solidFill>
          <a:latin typeface="+mn-lt"/>
          <a:ea typeface="+mn-ea"/>
          <a:cs typeface="MHeiTGB-Medium-U"/>
        </a:defRPr>
      </a:lvl5pPr>
      <a:lvl6pPr marL="1734185" indent="-157480" algn="l" rtl="0" eaLnBrk="1" fontAlgn="base" hangingPunct="1">
        <a:spcBef>
          <a:spcPct val="15000"/>
        </a:spcBef>
        <a:spcAft>
          <a:spcPct val="0"/>
        </a:spcAft>
        <a:buChar char="»"/>
        <a:defRPr sz="1380">
          <a:solidFill>
            <a:schemeClr val="tx1"/>
          </a:solidFill>
          <a:latin typeface="+mn-lt"/>
          <a:ea typeface="+mn-ea"/>
        </a:defRPr>
      </a:lvl6pPr>
      <a:lvl7pPr marL="2049145" indent="-157480" algn="l" rtl="0" eaLnBrk="1" fontAlgn="base" hangingPunct="1">
        <a:spcBef>
          <a:spcPct val="15000"/>
        </a:spcBef>
        <a:spcAft>
          <a:spcPct val="0"/>
        </a:spcAft>
        <a:buChar char="»"/>
        <a:defRPr sz="1380">
          <a:solidFill>
            <a:schemeClr val="tx1"/>
          </a:solidFill>
          <a:latin typeface="+mn-lt"/>
          <a:ea typeface="+mn-ea"/>
        </a:defRPr>
      </a:lvl7pPr>
      <a:lvl8pPr marL="2364740" indent="-157480" algn="l" rtl="0" eaLnBrk="1" fontAlgn="base" hangingPunct="1">
        <a:spcBef>
          <a:spcPct val="15000"/>
        </a:spcBef>
        <a:spcAft>
          <a:spcPct val="0"/>
        </a:spcAft>
        <a:buChar char="»"/>
        <a:defRPr sz="1380">
          <a:solidFill>
            <a:schemeClr val="tx1"/>
          </a:solidFill>
          <a:latin typeface="+mn-lt"/>
          <a:ea typeface="+mn-ea"/>
        </a:defRPr>
      </a:lvl8pPr>
      <a:lvl9pPr marL="2679700" indent="-157480"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0" kern="1200">
          <a:solidFill>
            <a:schemeClr val="tx1"/>
          </a:solidFill>
          <a:latin typeface="+mn-lt"/>
          <a:ea typeface="+mn-ea"/>
          <a:cs typeface="+mn-cs"/>
        </a:defRPr>
      </a:lvl1pPr>
      <a:lvl2pPr marL="315595" algn="l" defTabSz="630555" rtl="0" eaLnBrk="1" latinLnBrk="0" hangingPunct="1">
        <a:defRPr sz="1240" kern="1200">
          <a:solidFill>
            <a:schemeClr val="tx1"/>
          </a:solidFill>
          <a:latin typeface="+mn-lt"/>
          <a:ea typeface="+mn-ea"/>
          <a:cs typeface="+mn-cs"/>
        </a:defRPr>
      </a:lvl2pPr>
      <a:lvl3pPr marL="630555" algn="l" defTabSz="630555" rtl="0" eaLnBrk="1" latinLnBrk="0" hangingPunct="1">
        <a:defRPr sz="1240" kern="1200">
          <a:solidFill>
            <a:schemeClr val="tx1"/>
          </a:solidFill>
          <a:latin typeface="+mn-lt"/>
          <a:ea typeface="+mn-ea"/>
          <a:cs typeface="+mn-cs"/>
        </a:defRPr>
      </a:lvl3pPr>
      <a:lvl4pPr marL="946150" algn="l" defTabSz="630555" rtl="0" eaLnBrk="1" latinLnBrk="0" hangingPunct="1">
        <a:defRPr sz="1240" kern="1200">
          <a:solidFill>
            <a:schemeClr val="tx1"/>
          </a:solidFill>
          <a:latin typeface="+mn-lt"/>
          <a:ea typeface="+mn-ea"/>
          <a:cs typeface="+mn-cs"/>
        </a:defRPr>
      </a:lvl4pPr>
      <a:lvl5pPr marL="1261110" algn="l" defTabSz="630555" rtl="0" eaLnBrk="1" latinLnBrk="0" hangingPunct="1">
        <a:defRPr sz="1240" kern="1200">
          <a:solidFill>
            <a:schemeClr val="tx1"/>
          </a:solidFill>
          <a:latin typeface="+mn-lt"/>
          <a:ea typeface="+mn-ea"/>
          <a:cs typeface="+mn-cs"/>
        </a:defRPr>
      </a:lvl5pPr>
      <a:lvl6pPr marL="1576705" algn="l" defTabSz="630555" rtl="0" eaLnBrk="1" latinLnBrk="0" hangingPunct="1">
        <a:defRPr sz="1240" kern="1200">
          <a:solidFill>
            <a:schemeClr val="tx1"/>
          </a:solidFill>
          <a:latin typeface="+mn-lt"/>
          <a:ea typeface="+mn-ea"/>
          <a:cs typeface="+mn-cs"/>
        </a:defRPr>
      </a:lvl6pPr>
      <a:lvl7pPr marL="1891665" algn="l" defTabSz="630555" rtl="0" eaLnBrk="1" latinLnBrk="0" hangingPunct="1">
        <a:defRPr sz="1240" kern="1200">
          <a:solidFill>
            <a:schemeClr val="tx1"/>
          </a:solidFill>
          <a:latin typeface="+mn-lt"/>
          <a:ea typeface="+mn-ea"/>
          <a:cs typeface="+mn-cs"/>
        </a:defRPr>
      </a:lvl7pPr>
      <a:lvl8pPr marL="2207260" algn="l" defTabSz="630555" rtl="0" eaLnBrk="1" latinLnBrk="0" hangingPunct="1">
        <a:defRPr sz="1240" kern="1200">
          <a:solidFill>
            <a:schemeClr val="tx1"/>
          </a:solidFill>
          <a:latin typeface="+mn-lt"/>
          <a:ea typeface="+mn-ea"/>
          <a:cs typeface="+mn-cs"/>
        </a:defRPr>
      </a:lvl8pPr>
      <a:lvl9pPr marL="2522220" algn="l" defTabSz="630555" rtl="0" eaLnBrk="1" latinLnBrk="0" hangingPunct="1">
        <a:defRPr sz="124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62519"/>
            </a:gs>
            <a:gs pos="92000">
              <a:srgbClr val="860C00"/>
            </a:gs>
            <a:gs pos="100000">
              <a:srgbClr val="860C00"/>
            </a:gs>
          </a:gsLst>
          <a:lin ang="5400000" scaled="1"/>
        </a:gradFill>
        <a:effectLst/>
      </p:bgPr>
    </p:bg>
    <p:spTree>
      <p:nvGrpSpPr>
        <p:cNvPr id="1" name=""/>
        <p:cNvGrpSpPr/>
        <p:nvPr/>
      </p:nvGrpSpPr>
      <p:grpSpPr>
        <a:xfrm>
          <a:off x="0" y="0"/>
          <a:ext cx="0" cy="0"/>
          <a:chOff x="0" y="0"/>
          <a:chExt cx="0" cy="0"/>
        </a:xfrm>
      </p:grpSpPr>
      <p:sp>
        <p:nvSpPr>
          <p:cNvPr id="144386" name="Title Placeholder 1"/>
          <p:cNvSpPr>
            <a:spLocks noGrp="1"/>
          </p:cNvSpPr>
          <p:nvPr>
            <p:ph type="title"/>
          </p:nvPr>
        </p:nvSpPr>
        <p:spPr bwMode="auto">
          <a:xfrm>
            <a:off x="1009651" y="507209"/>
            <a:ext cx="7124700"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86" tIns="45645" rIns="91286" bIns="45645" numCol="1" anchor="ctr" anchorCtr="0" compatLnSpc="1"/>
          <a:lstStyle/>
          <a:p>
            <a:pPr lvl="0"/>
            <a:r>
              <a:rPr lang="zh-CN" altLang="en-US" smtClean="0"/>
              <a:t>单击此处编辑母版标题样式</a:t>
            </a:r>
            <a:endParaRPr lang="zh-CN" altLang="en-US" smtClean="0"/>
          </a:p>
        </p:txBody>
      </p:sp>
      <p:sp>
        <p:nvSpPr>
          <p:cNvPr id="144387" name="Text Placeholder 2"/>
          <p:cNvSpPr>
            <a:spLocks noGrp="1"/>
          </p:cNvSpPr>
          <p:nvPr>
            <p:ph type="body" idx="1"/>
          </p:nvPr>
        </p:nvSpPr>
        <p:spPr bwMode="auto">
          <a:xfrm>
            <a:off x="1009651" y="1354931"/>
            <a:ext cx="7124700" cy="303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86" tIns="45645" rIns="91286" bIns="45645" numCol="1" anchor="ctr"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Date Placeholder 3"/>
          <p:cNvSpPr>
            <a:spLocks noGrp="1"/>
          </p:cNvSpPr>
          <p:nvPr>
            <p:ph type="dt" sz="half" idx="2"/>
          </p:nvPr>
        </p:nvSpPr>
        <p:spPr>
          <a:xfrm>
            <a:off x="6437313" y="4463658"/>
            <a:ext cx="2133600" cy="273844"/>
          </a:xfrm>
          <a:prstGeom prst="rect">
            <a:avLst/>
          </a:prstGeom>
        </p:spPr>
        <p:txBody>
          <a:bodyPr vert="horz" lIns="91286" tIns="45645" rIns="91286" bIns="45645" rtlCol="0" anchor="b"/>
          <a:lstStyle>
            <a:lvl1pPr algn="r" fontAlgn="auto">
              <a:spcBef>
                <a:spcPts val="0"/>
              </a:spcBef>
              <a:spcAft>
                <a:spcPts val="0"/>
              </a:spcAft>
              <a:buFont typeface="Arial" panose="020B0604020202020204" pitchFamily="34" charset="0"/>
              <a:buNone/>
              <a:defRPr sz="465" i="0">
                <a:solidFill>
                  <a:srgbClr val="FF9000"/>
                </a:solidFill>
                <a:latin typeface="Verdana" panose="020B0604030504040204"/>
                <a:ea typeface="微软雅黑" panose="020B0503020204020204" pitchFamily="34" charset="-122"/>
              </a:defRPr>
            </a:lvl1pPr>
          </a:lstStyle>
          <a:p>
            <a:pPr rtl="0" eaLnBrk="1" hangingPunct="1">
              <a:defRPr/>
            </a:pPr>
            <a:fld id="{07F67F90-833E-4B29-AD65-7773476DD7D4}" type="datetimeFigureOut">
              <a:rPr lang="zh-CN" altLang="en-US" b="0"/>
            </a:fld>
            <a:endParaRPr lang="zh-CN" altLang="en-US" b="0"/>
          </a:p>
        </p:txBody>
      </p:sp>
      <p:sp>
        <p:nvSpPr>
          <p:cNvPr id="5" name="Footer Placeholder 4"/>
          <p:cNvSpPr>
            <a:spLocks noGrp="1"/>
          </p:cNvSpPr>
          <p:nvPr>
            <p:ph type="ftr" sz="quarter" idx="3"/>
          </p:nvPr>
        </p:nvSpPr>
        <p:spPr>
          <a:xfrm>
            <a:off x="1181105" y="4463658"/>
            <a:ext cx="5256213" cy="273844"/>
          </a:xfrm>
          <a:prstGeom prst="rect">
            <a:avLst/>
          </a:prstGeom>
        </p:spPr>
        <p:txBody>
          <a:bodyPr vert="horz" lIns="91286" tIns="45645" rIns="91286" bIns="45645" rtlCol="0" anchor="b"/>
          <a:lstStyle>
            <a:lvl1pPr algn="l" fontAlgn="auto">
              <a:spcBef>
                <a:spcPts val="0"/>
              </a:spcBef>
              <a:spcAft>
                <a:spcPts val="0"/>
              </a:spcAft>
              <a:buFont typeface="Arial" panose="020B0604020202020204" pitchFamily="34" charset="0"/>
              <a:buNone/>
              <a:defRPr sz="465" i="0">
                <a:solidFill>
                  <a:srgbClr val="FF9000"/>
                </a:solidFill>
                <a:latin typeface="Verdana" panose="020B0604030504040204"/>
                <a:ea typeface="微软雅黑" panose="020B0503020204020204" pitchFamily="34" charset="-122"/>
              </a:defRPr>
            </a:lvl1pPr>
          </a:lstStyle>
          <a:p>
            <a:pPr rtl="0" eaLnBrk="1" hangingPunct="1">
              <a:defRPr/>
            </a:pPr>
            <a:endParaRPr lang="zh-CN" altLang="en-US" b="0"/>
          </a:p>
        </p:txBody>
      </p:sp>
      <p:sp>
        <p:nvSpPr>
          <p:cNvPr id="6" name="Slide Number Placeholder 5"/>
          <p:cNvSpPr>
            <a:spLocks noGrp="1"/>
          </p:cNvSpPr>
          <p:nvPr>
            <p:ph type="sldNum" sz="quarter" idx="4"/>
          </p:nvPr>
        </p:nvSpPr>
        <p:spPr>
          <a:xfrm>
            <a:off x="573090" y="4463658"/>
            <a:ext cx="608012" cy="273844"/>
          </a:xfrm>
          <a:prstGeom prst="rect">
            <a:avLst/>
          </a:prstGeom>
        </p:spPr>
        <p:txBody>
          <a:bodyPr vert="horz" lIns="91286" tIns="45645" rIns="91286" bIns="45645" rtlCol="0" anchor="b"/>
          <a:lstStyle>
            <a:lvl1pPr algn="l" fontAlgn="auto">
              <a:spcBef>
                <a:spcPts val="0"/>
              </a:spcBef>
              <a:spcAft>
                <a:spcPts val="0"/>
              </a:spcAft>
              <a:buFont typeface="Arial" panose="020B0604020202020204" pitchFamily="34" charset="0"/>
              <a:buNone/>
              <a:defRPr sz="930" i="0">
                <a:solidFill>
                  <a:srgbClr val="FF9000"/>
                </a:solidFill>
                <a:latin typeface="Verdana" panose="020B0604030504040204"/>
                <a:ea typeface="微软雅黑" panose="020B0503020204020204" pitchFamily="34" charset="-122"/>
              </a:defRPr>
            </a:lvl1pPr>
          </a:lstStyle>
          <a:p>
            <a:pPr rtl="0" eaLnBrk="1" hangingPunct="1">
              <a:defRPr/>
            </a:pPr>
            <a:fld id="{71945297-4E57-4155-AC00-DB08880E199E}" type="slidenum">
              <a:rPr lang="zh-CN" altLang="en-US" b="0"/>
            </a:fld>
            <a:endParaRPr lang="zh-CN" altLang="en-US" b="0"/>
          </a:p>
        </p:txBody>
      </p:sp>
      <p:grpSp>
        <p:nvGrpSpPr>
          <p:cNvPr id="144391" name="Group 60"/>
          <p:cNvGrpSpPr/>
          <p:nvPr/>
        </p:nvGrpSpPr>
        <p:grpSpPr bwMode="auto">
          <a:xfrm>
            <a:off x="-33338" y="1"/>
            <a:ext cx="9177338" cy="5143500"/>
            <a:chOff x="-33595" y="0"/>
            <a:chExt cx="9177595" cy="6857999"/>
          </a:xfrm>
        </p:grpSpPr>
        <p:grpSp>
          <p:nvGrpSpPr>
            <p:cNvPr id="144392" name="Group 182"/>
            <p:cNvGrpSpPr/>
            <p:nvPr/>
          </p:nvGrpSpPr>
          <p:grpSpPr bwMode="auto">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ln>
              <a:effectLst>
                <a:glow rad="101600">
                  <a:schemeClr val="accent1">
                    <a:alpha val="4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ln>
              <a:effectLst>
                <a:glow rad="101600">
                  <a:schemeClr val="accent1">
                    <a:alpha val="4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ln>
              <a:effectLst>
                <a:glow rad="101600">
                  <a:schemeClr val="accent1">
                    <a:alpha val="4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ln>
              <a:effectLst>
                <a:glow rad="101600">
                  <a:schemeClr val="accent1">
                    <a:alpha val="4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ln>
              <a:effectLst>
                <a:glow rad="101600">
                  <a:schemeClr val="accent1">
                    <a:alpha val="4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ln>
              <a:effectLst>
                <a:glow rad="101600">
                  <a:schemeClr val="accent1">
                    <a:alpha val="4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grpSp>
        <p:grpSp>
          <p:nvGrpSpPr>
            <p:cNvPr id="144393" name="Group 189"/>
            <p:cNvGrpSpPr/>
            <p:nvPr/>
          </p:nvGrpSpPr>
          <p:grpSpPr bwMode="auto">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ln>
              <a:effectLst>
                <a:glow rad="50800">
                  <a:schemeClr val="accent1">
                    <a:alpha val="15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ln>
              <a:effectLst>
                <a:glow rad="50800">
                  <a:schemeClr val="accent1">
                    <a:alpha val="20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ln>
              <a:effectLst>
                <a:glow rad="50800">
                  <a:schemeClr val="accent1">
                    <a:alpha val="15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ln>
              <a:effectLst>
                <a:glow rad="50800">
                  <a:schemeClr val="accent1">
                    <a:alpha val="18000"/>
                  </a:schemeClr>
                </a:glow>
                <a:softEdge rad="254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ln>
              <a:effectLst>
                <a:glow rad="50800">
                  <a:schemeClr val="accent1">
                    <a:alpha val="18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ln>
              <a:effectLst>
                <a:glow rad="50800">
                  <a:schemeClr val="accent1">
                    <a:alpha val="18000"/>
                  </a:schemeClr>
                </a:glow>
                <a:softEdge rad="254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grpSp>
        <p:grpSp>
          <p:nvGrpSpPr>
            <p:cNvPr id="144394" name="Group 200"/>
            <p:cNvGrpSpPr/>
            <p:nvPr/>
          </p:nvGrpSpPr>
          <p:grpSpPr bwMode="auto">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ln>
              <a:effectLst>
                <a:glow rad="25400">
                  <a:schemeClr val="accent1">
                    <a:alpha val="43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ln>
              <a:effectLst>
                <a:glow rad="38100">
                  <a:schemeClr val="accent1">
                    <a:alpha val="43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ln>
              <a:effectLst>
                <a:glow rad="38100">
                  <a:schemeClr val="accent1">
                    <a:alpha val="43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ln>
              <a:effectLst>
                <a:glow rad="50800">
                  <a:schemeClr val="accent1">
                    <a:alpha val="43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ln>
              <a:effectLst>
                <a:glow rad="50800">
                  <a:schemeClr val="accent1">
                    <a:alpha val="43000"/>
                  </a:schemeClr>
                </a:glow>
                <a:softEdge rad="12700"/>
              </a:effec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70" name="Freeform 15"/>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14:hiddenLine>
                </a:ext>
              </a:extLst>
            </p:spPr>
            <p:txBody>
              <a:bodyPr/>
              <a:lstStyle/>
              <a:p>
                <a:pPr rtl="0" eaLnBrk="1" fontAlgn="auto" hangingPunct="1">
                  <a:spcBef>
                    <a:spcPts val="0"/>
                  </a:spcBef>
                  <a:spcAft>
                    <a:spcPts val="0"/>
                  </a:spcAft>
                  <a:buFontTx/>
                  <a:buNone/>
                  <a:defRPr/>
                </a:pPr>
                <a:endParaRPr lang="en-US" sz="1350" b="0">
                  <a:solidFill>
                    <a:prstClr val="white"/>
                  </a:solidFill>
                  <a:latin typeface="Verdana" panose="020B0604030504040204"/>
                  <a:ea typeface="宋体" panose="02010600030101010101" pitchFamily="2" charset="-122"/>
                </a:endParaRPr>
              </a:p>
            </p:txBody>
          </p:sp>
        </p:grpSp>
      </p:grpSp>
    </p:spTree>
  </p:cSld>
  <p:clrMap bg1="dk1" tx1="lt1" bg2="dk2" tx2="lt2" accent1="accent1" accent2="accent2" accent3="accent3" accent4="accent4" accent5="accent5" accent6="accent6" hlink="hlink" folHlink="folHlink"/>
  <p:sldLayoutIdLst>
    <p:sldLayoutId id="2147483788" r:id="rId1"/>
  </p:sldLayoutIdLst>
  <p:txStyles>
    <p:titleStyle>
      <a:lvl1pPr algn="l" defTabSz="235585" rtl="0" eaLnBrk="0" fontAlgn="base" hangingPunct="0">
        <a:spcBef>
          <a:spcPct val="0"/>
        </a:spcBef>
        <a:spcAft>
          <a:spcPct val="0"/>
        </a:spcAft>
        <a:defRPr sz="1660" kern="1200">
          <a:solidFill>
            <a:schemeClr val="tx1"/>
          </a:solidFill>
          <a:latin typeface="+mj-lt"/>
          <a:ea typeface="Trebuchet MS" panose="020B0603020202020204" pitchFamily="34" charset="0"/>
          <a:cs typeface="Trebuchet MS" panose="020B0603020202020204"/>
        </a:defRPr>
      </a:lvl1pPr>
      <a:lvl2pPr algn="l" defTabSz="314325" rtl="0" eaLnBrk="0" fontAlgn="base" hangingPunct="0">
        <a:spcBef>
          <a:spcPct val="0"/>
        </a:spcBef>
        <a:spcAft>
          <a:spcPct val="0"/>
        </a:spcAft>
        <a:defRPr sz="2210">
          <a:solidFill>
            <a:schemeClr val="tx1"/>
          </a:solidFill>
          <a:latin typeface="Verdana" panose="020B0604030504040204" pitchFamily="34" charset="0"/>
          <a:ea typeface="Trebuchet MS" panose="020B0603020202020204" pitchFamily="34" charset="0"/>
          <a:cs typeface="Trebuchet MS" panose="020B0603020202020204" pitchFamily="34" charset="0"/>
        </a:defRPr>
      </a:lvl2pPr>
      <a:lvl3pPr algn="l" defTabSz="314325" rtl="0" eaLnBrk="0" fontAlgn="base" hangingPunct="0">
        <a:spcBef>
          <a:spcPct val="0"/>
        </a:spcBef>
        <a:spcAft>
          <a:spcPct val="0"/>
        </a:spcAft>
        <a:defRPr sz="2210">
          <a:solidFill>
            <a:schemeClr val="tx1"/>
          </a:solidFill>
          <a:latin typeface="Verdana" panose="020B0604030504040204" pitchFamily="34" charset="0"/>
          <a:ea typeface="Trebuchet MS" panose="020B0603020202020204" pitchFamily="34" charset="0"/>
          <a:cs typeface="Trebuchet MS" panose="020B0603020202020204" pitchFamily="34" charset="0"/>
        </a:defRPr>
      </a:lvl3pPr>
      <a:lvl4pPr algn="l" defTabSz="314325" rtl="0" eaLnBrk="0" fontAlgn="base" hangingPunct="0">
        <a:spcBef>
          <a:spcPct val="0"/>
        </a:spcBef>
        <a:spcAft>
          <a:spcPct val="0"/>
        </a:spcAft>
        <a:defRPr sz="2210">
          <a:solidFill>
            <a:schemeClr val="tx1"/>
          </a:solidFill>
          <a:latin typeface="Verdana" panose="020B0604030504040204" pitchFamily="34" charset="0"/>
          <a:ea typeface="Trebuchet MS" panose="020B0603020202020204" pitchFamily="34" charset="0"/>
          <a:cs typeface="Trebuchet MS" panose="020B0603020202020204" pitchFamily="34" charset="0"/>
        </a:defRPr>
      </a:lvl4pPr>
      <a:lvl5pPr algn="l" defTabSz="314325" rtl="0" eaLnBrk="0" fontAlgn="base" hangingPunct="0">
        <a:spcBef>
          <a:spcPct val="0"/>
        </a:spcBef>
        <a:spcAft>
          <a:spcPct val="0"/>
        </a:spcAft>
        <a:defRPr sz="2210">
          <a:solidFill>
            <a:schemeClr val="tx1"/>
          </a:solidFill>
          <a:latin typeface="Verdana" panose="020B0604030504040204" pitchFamily="34" charset="0"/>
          <a:ea typeface="Trebuchet MS" panose="020B0603020202020204" pitchFamily="34" charset="0"/>
          <a:cs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6530" indent="-176530" algn="l" defTabSz="235585" rtl="0" eaLnBrk="0" fontAlgn="base" hangingPunct="0">
        <a:spcBef>
          <a:spcPct val="15000"/>
        </a:spcBef>
        <a:spcAft>
          <a:spcPts val="415"/>
        </a:spcAft>
        <a:buClr>
          <a:schemeClr val="tx2"/>
        </a:buClr>
        <a:buFont typeface="Wingdings 2" panose="05020102010507070707" pitchFamily="18" charset="2"/>
        <a:buChar char=""/>
        <a:defRPr kern="1200">
          <a:solidFill>
            <a:schemeClr val="tx1"/>
          </a:solidFill>
          <a:latin typeface="+mn-lt"/>
          <a:ea typeface="+mn-ea"/>
          <a:cs typeface="+mn-cs"/>
        </a:defRPr>
      </a:lvl1pPr>
      <a:lvl2pPr marL="384175" indent="-147320" algn="l" defTabSz="235585" rtl="0" eaLnBrk="0" fontAlgn="base" hangingPunct="0">
        <a:spcBef>
          <a:spcPct val="15000"/>
        </a:spcBef>
        <a:spcAft>
          <a:spcPts val="415"/>
        </a:spcAft>
        <a:buClr>
          <a:schemeClr val="tx2"/>
        </a:buClr>
        <a:buFont typeface="Wingdings 2" panose="05020102010507070707" pitchFamily="18" charset="2"/>
        <a:buChar char=""/>
        <a:defRPr sz="830" kern="1200">
          <a:solidFill>
            <a:schemeClr val="tx1"/>
          </a:solidFill>
          <a:latin typeface="+mn-lt"/>
          <a:ea typeface="+mn-ea"/>
          <a:cs typeface="+mn-cs"/>
        </a:defRPr>
      </a:lvl2pPr>
      <a:lvl3pPr marL="589915" indent="-117475" algn="l" defTabSz="235585" rtl="0" eaLnBrk="0" fontAlgn="base" hangingPunct="0">
        <a:spcBef>
          <a:spcPct val="15000"/>
        </a:spcBef>
        <a:spcAft>
          <a:spcPts val="415"/>
        </a:spcAft>
        <a:buClr>
          <a:schemeClr val="tx2"/>
        </a:buClr>
        <a:buFont typeface="Wingdings 2" panose="05020102010507070707" pitchFamily="18" charset="2"/>
        <a:buChar char=""/>
        <a:defRPr sz="725" kern="1200">
          <a:solidFill>
            <a:schemeClr val="tx1"/>
          </a:solidFill>
          <a:latin typeface="+mn-lt"/>
          <a:ea typeface="+mn-ea"/>
          <a:cs typeface="+mn-cs"/>
        </a:defRPr>
      </a:lvl3pPr>
      <a:lvl4pPr marL="826135" indent="-117475" algn="l" defTabSz="235585" rtl="0" eaLnBrk="0" fontAlgn="base" hangingPunct="0">
        <a:spcBef>
          <a:spcPct val="15000"/>
        </a:spcBef>
        <a:spcAft>
          <a:spcPts val="415"/>
        </a:spcAft>
        <a:buClr>
          <a:schemeClr val="tx2"/>
        </a:buClr>
        <a:buFont typeface="Wingdings 2" panose="05020102010507070707" pitchFamily="18" charset="2"/>
        <a:buChar char=""/>
        <a:defRPr sz="620" kern="1200">
          <a:solidFill>
            <a:schemeClr val="tx1"/>
          </a:solidFill>
          <a:latin typeface="+mn-lt"/>
          <a:ea typeface="+mn-ea"/>
          <a:cs typeface="+mn-cs"/>
        </a:defRPr>
      </a:lvl4pPr>
      <a:lvl5pPr marL="1062355" indent="-117475" algn="l" defTabSz="235585" rtl="0" eaLnBrk="0" fontAlgn="base" hangingPunct="0">
        <a:spcBef>
          <a:spcPct val="15000"/>
        </a:spcBef>
        <a:spcAft>
          <a:spcPts val="415"/>
        </a:spcAft>
        <a:buClr>
          <a:schemeClr val="tx2"/>
        </a:buClr>
        <a:buFont typeface="Wingdings 2" panose="05020102010507070707" pitchFamily="18" charset="2"/>
        <a:buChar char=""/>
        <a:defRPr sz="620" kern="1200">
          <a:solidFill>
            <a:schemeClr val="tx1"/>
          </a:solidFill>
          <a:latin typeface="+mn-lt"/>
          <a:ea typeface="+mn-ea"/>
          <a:cs typeface="+mn-cs"/>
        </a:defRPr>
      </a:lvl5pPr>
      <a:lvl6pPr marL="1299210" indent="-118110" algn="l" defTabSz="236220" rtl="0" eaLnBrk="1" latinLnBrk="0" hangingPunct="1">
        <a:spcBef>
          <a:spcPct val="15000"/>
        </a:spcBef>
        <a:buFont typeface="Arial" panose="020B0604020202020204"/>
        <a:buChar char="•"/>
        <a:defRPr sz="1035" kern="1200">
          <a:solidFill>
            <a:schemeClr val="tx1"/>
          </a:solidFill>
          <a:latin typeface="+mn-lt"/>
          <a:ea typeface="+mn-ea"/>
          <a:cs typeface="+mn-cs"/>
        </a:defRPr>
      </a:lvl6pPr>
      <a:lvl7pPr marL="1535430" indent="-118110" algn="l" defTabSz="236220" rtl="0" eaLnBrk="1" latinLnBrk="0" hangingPunct="1">
        <a:spcBef>
          <a:spcPct val="15000"/>
        </a:spcBef>
        <a:buFont typeface="Arial" panose="020B0604020202020204"/>
        <a:buChar char="•"/>
        <a:defRPr sz="1035" kern="1200">
          <a:solidFill>
            <a:schemeClr val="tx1"/>
          </a:solidFill>
          <a:latin typeface="+mn-lt"/>
          <a:ea typeface="+mn-ea"/>
          <a:cs typeface="+mn-cs"/>
        </a:defRPr>
      </a:lvl7pPr>
      <a:lvl8pPr marL="1771650" indent="-118110" algn="l" defTabSz="236220" rtl="0" eaLnBrk="1" latinLnBrk="0" hangingPunct="1">
        <a:spcBef>
          <a:spcPct val="15000"/>
        </a:spcBef>
        <a:buFont typeface="Arial" panose="020B0604020202020204"/>
        <a:buChar char="•"/>
        <a:defRPr sz="1035" kern="1200">
          <a:solidFill>
            <a:schemeClr val="tx1"/>
          </a:solidFill>
          <a:latin typeface="+mn-lt"/>
          <a:ea typeface="+mn-ea"/>
          <a:cs typeface="+mn-cs"/>
        </a:defRPr>
      </a:lvl8pPr>
      <a:lvl9pPr marL="2007235" indent="-118110" algn="l" defTabSz="236220" rtl="0" eaLnBrk="1" latinLnBrk="0" hangingPunct="1">
        <a:spcBef>
          <a:spcPct val="15000"/>
        </a:spcBef>
        <a:buFont typeface="Arial" panose="020B0604020202020204"/>
        <a:buChar char="•"/>
        <a:defRPr sz="1035" kern="1200">
          <a:solidFill>
            <a:schemeClr val="tx1"/>
          </a:solidFill>
          <a:latin typeface="+mn-lt"/>
          <a:ea typeface="+mn-ea"/>
          <a:cs typeface="+mn-cs"/>
        </a:defRPr>
      </a:lvl9pPr>
    </p:bodyStyle>
    <p:otherStyle>
      <a:defPPr>
        <a:defRPr lang="en-US"/>
      </a:defPPr>
      <a:lvl1pPr marL="0" algn="l" defTabSz="236220" rtl="0" eaLnBrk="1" latinLnBrk="0" hangingPunct="1">
        <a:defRPr sz="930" kern="1200">
          <a:solidFill>
            <a:schemeClr val="tx1"/>
          </a:solidFill>
          <a:latin typeface="+mn-lt"/>
          <a:ea typeface="+mn-ea"/>
          <a:cs typeface="+mn-cs"/>
        </a:defRPr>
      </a:lvl1pPr>
      <a:lvl2pPr marL="236220" algn="l" defTabSz="236220" rtl="0" eaLnBrk="1" latinLnBrk="0" hangingPunct="1">
        <a:defRPr sz="930" kern="1200">
          <a:solidFill>
            <a:schemeClr val="tx1"/>
          </a:solidFill>
          <a:latin typeface="+mn-lt"/>
          <a:ea typeface="+mn-ea"/>
          <a:cs typeface="+mn-cs"/>
        </a:defRPr>
      </a:lvl2pPr>
      <a:lvl3pPr marL="472440" algn="l" defTabSz="236220" rtl="0" eaLnBrk="1" latinLnBrk="0" hangingPunct="1">
        <a:defRPr sz="930" kern="1200">
          <a:solidFill>
            <a:schemeClr val="tx1"/>
          </a:solidFill>
          <a:latin typeface="+mn-lt"/>
          <a:ea typeface="+mn-ea"/>
          <a:cs typeface="+mn-cs"/>
        </a:defRPr>
      </a:lvl3pPr>
      <a:lvl4pPr marL="708660" algn="l" defTabSz="236220" rtl="0" eaLnBrk="1" latinLnBrk="0" hangingPunct="1">
        <a:defRPr sz="930" kern="1200">
          <a:solidFill>
            <a:schemeClr val="tx1"/>
          </a:solidFill>
          <a:latin typeface="+mn-lt"/>
          <a:ea typeface="+mn-ea"/>
          <a:cs typeface="+mn-cs"/>
        </a:defRPr>
      </a:lvl4pPr>
      <a:lvl5pPr marL="944880" algn="l" defTabSz="236220" rtl="0" eaLnBrk="1" latinLnBrk="0" hangingPunct="1">
        <a:defRPr sz="930" kern="1200">
          <a:solidFill>
            <a:schemeClr val="tx1"/>
          </a:solidFill>
          <a:latin typeface="+mn-lt"/>
          <a:ea typeface="+mn-ea"/>
          <a:cs typeface="+mn-cs"/>
        </a:defRPr>
      </a:lvl5pPr>
      <a:lvl6pPr marL="1181100" algn="l" defTabSz="236220" rtl="0" eaLnBrk="1" latinLnBrk="0" hangingPunct="1">
        <a:defRPr sz="930" kern="1200">
          <a:solidFill>
            <a:schemeClr val="tx1"/>
          </a:solidFill>
          <a:latin typeface="+mn-lt"/>
          <a:ea typeface="+mn-ea"/>
          <a:cs typeface="+mn-cs"/>
        </a:defRPr>
      </a:lvl6pPr>
      <a:lvl7pPr marL="1417320" algn="l" defTabSz="236220" rtl="0" eaLnBrk="1" latinLnBrk="0" hangingPunct="1">
        <a:defRPr sz="930" kern="1200">
          <a:solidFill>
            <a:schemeClr val="tx1"/>
          </a:solidFill>
          <a:latin typeface="+mn-lt"/>
          <a:ea typeface="+mn-ea"/>
          <a:cs typeface="+mn-cs"/>
        </a:defRPr>
      </a:lvl7pPr>
      <a:lvl8pPr marL="1653540" algn="l" defTabSz="236220" rtl="0" eaLnBrk="1" latinLnBrk="0" hangingPunct="1">
        <a:defRPr sz="930" kern="1200">
          <a:solidFill>
            <a:schemeClr val="tx1"/>
          </a:solidFill>
          <a:latin typeface="+mn-lt"/>
          <a:ea typeface="+mn-ea"/>
          <a:cs typeface="+mn-cs"/>
        </a:defRPr>
      </a:lvl8pPr>
      <a:lvl9pPr marL="1889125" algn="l" defTabSz="236220" rtl="0" eaLnBrk="1" latinLnBrk="0" hangingPunct="1">
        <a:defRPr sz="93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txStyles>
    <p:titleStyle>
      <a:lvl1pPr algn="l" rtl="0" fontAlgn="base">
        <a:lnSpc>
          <a:spcPct val="90000"/>
        </a:lnSpc>
        <a:spcBef>
          <a:spcPct val="0"/>
        </a:spcBef>
        <a:spcAft>
          <a:spcPct val="0"/>
        </a:spcAft>
        <a:defRPr sz="2475"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ea typeface="微软雅黑" panose="020B0503020204020204" pitchFamily="34" charset="-122"/>
        </a:defRPr>
      </a:lvl9pPr>
    </p:titleStyle>
    <p:bodyStyle>
      <a:lvl1pPr marL="128905" indent="-128270" algn="l" rtl="0" fontAlgn="base">
        <a:lnSpc>
          <a:spcPct val="90000"/>
        </a:lnSpc>
        <a:spcBef>
          <a:spcPct val="113000"/>
        </a:spcBef>
        <a:spcAft>
          <a:spcPct val="0"/>
        </a:spcAft>
        <a:buFont typeface="Arial" panose="020B0604020202020204" pitchFamily="34" charset="0"/>
        <a:buChar char="•"/>
        <a:defRPr sz="1575" kern="1200">
          <a:solidFill>
            <a:schemeClr val="tx1"/>
          </a:solidFill>
          <a:latin typeface="+mn-lt"/>
          <a:ea typeface="+mn-ea"/>
          <a:cs typeface="+mn-cs"/>
        </a:defRPr>
      </a:lvl1pPr>
      <a:lvl2pPr marL="386080" indent="-128270" algn="l" rtl="0" fontAlgn="base">
        <a:lnSpc>
          <a:spcPct val="90000"/>
        </a:lnSpc>
        <a:spcBef>
          <a:spcPts val="280"/>
        </a:spcBef>
        <a:spcAft>
          <a:spcPct val="0"/>
        </a:spcAft>
        <a:buFont typeface="Arial" panose="020B0604020202020204" pitchFamily="34" charset="0"/>
        <a:buChar char="•"/>
        <a:defRPr sz="1350" kern="1200">
          <a:solidFill>
            <a:schemeClr val="tx1"/>
          </a:solidFill>
          <a:latin typeface="+mn-lt"/>
          <a:ea typeface="+mn-ea"/>
          <a:cs typeface="+mn-cs"/>
        </a:defRPr>
      </a:lvl2pPr>
      <a:lvl3pPr marL="643255" indent="-128270" algn="l" rtl="0" fontAlgn="base">
        <a:lnSpc>
          <a:spcPct val="90000"/>
        </a:lnSpc>
        <a:spcBef>
          <a:spcPts val="280"/>
        </a:spcBef>
        <a:spcAft>
          <a:spcPct val="0"/>
        </a:spcAft>
        <a:buFont typeface="Arial" panose="020B0604020202020204" pitchFamily="34" charset="0"/>
        <a:buChar char="•"/>
        <a:defRPr sz="1125" kern="1200">
          <a:solidFill>
            <a:schemeClr val="tx1"/>
          </a:solidFill>
          <a:latin typeface="+mn-lt"/>
          <a:ea typeface="+mn-ea"/>
          <a:cs typeface="+mn-cs"/>
        </a:defRPr>
      </a:lvl3pPr>
      <a:lvl4pPr marL="900430" indent="-128270" algn="l" rtl="0" fontAlgn="base">
        <a:lnSpc>
          <a:spcPct val="90000"/>
        </a:lnSpc>
        <a:spcBef>
          <a:spcPts val="280"/>
        </a:spcBef>
        <a:spcAft>
          <a:spcPct val="0"/>
        </a:spcAft>
        <a:buFont typeface="Arial" panose="020B0604020202020204" pitchFamily="34" charset="0"/>
        <a:buChar char="•"/>
        <a:defRPr kern="1200">
          <a:solidFill>
            <a:schemeClr val="tx1"/>
          </a:solidFill>
          <a:latin typeface="+mn-lt"/>
          <a:ea typeface="+mn-ea"/>
          <a:cs typeface="+mn-cs"/>
        </a:defRPr>
      </a:lvl4pPr>
      <a:lvl5pPr marL="1157605" indent="-128270" algn="l" rtl="0" fontAlgn="base">
        <a:lnSpc>
          <a:spcPct val="90000"/>
        </a:lnSpc>
        <a:spcBef>
          <a:spcPts val="280"/>
        </a:spcBef>
        <a:spcAft>
          <a:spcPct val="0"/>
        </a:spcAft>
        <a:buFont typeface="Arial" panose="020B0604020202020204" pitchFamily="34" charset="0"/>
        <a:buChar char="•"/>
        <a:defRPr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a:hlinkClick r:id="rId19" action="ppaction://hlinkfile"/>
          </p:cNvPr>
          <p:cNvPicPr>
            <a:picLocks noChangeAspect="1"/>
          </p:cNvPicPr>
          <p:nvPr userDrawn="1"/>
        </p:nvPicPr>
        <p:blipFill>
          <a:blip r:embed="rId20"/>
          <a:stretch>
            <a:fillRect/>
          </a:stretch>
        </p:blipFill>
        <p:spPr>
          <a:xfrm>
            <a:off x="6145530" y="953"/>
            <a:ext cx="614839" cy="548164"/>
          </a:xfrm>
          <a:prstGeom prst="rect">
            <a:avLst/>
          </a:prstGeom>
        </p:spPr>
      </p:pic>
      <p:pic>
        <p:nvPicPr>
          <p:cNvPr id="20" name="Picture 16"/>
          <p:cNvPicPr>
            <a:picLocks noChangeAspect="1" noChangeArrowheads="1"/>
          </p:cNvPicPr>
          <p:nvPr userDrawn="1"/>
        </p:nvPicPr>
        <p:blipFill>
          <a:blip r:embed="rId21" cstate="email"/>
          <a:srcRect/>
          <a:stretch>
            <a:fillRect/>
          </a:stretch>
        </p:blipFill>
        <p:spPr bwMode="auto">
          <a:xfrm>
            <a:off x="17465" y="522821"/>
            <a:ext cx="9107487" cy="109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2" name="图片 1"/>
          <p:cNvPicPr>
            <a:picLocks noChangeAspect="1"/>
          </p:cNvPicPr>
          <p:nvPr userDrawn="1"/>
        </p:nvPicPr>
        <p:blipFill>
          <a:blip r:embed="rId22"/>
          <a:stretch>
            <a:fillRect/>
          </a:stretch>
        </p:blipFill>
        <p:spPr>
          <a:xfrm>
            <a:off x="2146935" y="953"/>
            <a:ext cx="919163" cy="531019"/>
          </a:xfrm>
          <a:prstGeom prst="rect">
            <a:avLst/>
          </a:prstGeom>
        </p:spPr>
      </p:pic>
      <p:sp>
        <p:nvSpPr>
          <p:cNvPr id="100" name="文本框 99"/>
          <p:cNvSpPr txBox="1"/>
          <p:nvPr userDrawn="1"/>
        </p:nvSpPr>
        <p:spPr>
          <a:xfrm>
            <a:off x="3107055" y="102394"/>
            <a:ext cx="4482465" cy="368300"/>
          </a:xfrm>
          <a:prstGeom prst="rect">
            <a:avLst/>
          </a:prstGeom>
          <a:noFill/>
          <a:ln w="9525">
            <a:noFill/>
          </a:ln>
        </p:spPr>
        <p:txBody>
          <a:bodyPr wrap="square">
            <a:spAutoFit/>
          </a:bodyPr>
          <a:p>
            <a:pPr marL="0" indent="0" algn="l"/>
            <a:r>
              <a:rPr lang="zh-CN" sz="1800" u="none">
                <a:latin typeface="微软雅黑" panose="020B0503020204020204" pitchFamily="34" charset="-122"/>
                <a:ea typeface="微软雅黑" panose="020B0503020204020204" pitchFamily="34" charset="-122"/>
                <a:cs typeface="仿宋_GB2312" charset="0"/>
              </a:rPr>
              <a:t>消除事故隐患   筑牢安全防线</a:t>
            </a:r>
            <a:endParaRPr lang="zh-CN" sz="1800" u="none">
              <a:latin typeface="微软雅黑" panose="020B0503020204020204" pitchFamily="34" charset="-122"/>
              <a:ea typeface="微软雅黑" panose="020B0503020204020204" pitchFamily="34" charset="-122"/>
              <a:cs typeface="仿宋_GB2312" charset="0"/>
            </a:endParaRP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95"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6855" indent="-236855" algn="l" rtl="0" eaLnBrk="0" fontAlgn="base" hangingPunct="0">
        <a:spcBef>
          <a:spcPct val="15000"/>
        </a:spcBef>
        <a:spcAft>
          <a:spcPct val="0"/>
        </a:spcAft>
        <a:buChar char="•"/>
        <a:defRPr sz="2205">
          <a:solidFill>
            <a:schemeClr val="tx1"/>
          </a:solidFill>
          <a:latin typeface="+mn-lt"/>
          <a:ea typeface="+mn-ea"/>
          <a:cs typeface="MHeiTGB-Medium-U"/>
        </a:defRPr>
      </a:lvl1pPr>
      <a:lvl2pPr marL="512445" indent="-196850" algn="l" rtl="0" eaLnBrk="0" fontAlgn="base" hangingPunct="0">
        <a:spcBef>
          <a:spcPct val="15000"/>
        </a:spcBef>
        <a:spcAft>
          <a:spcPct val="0"/>
        </a:spcAft>
        <a:buChar char="–"/>
        <a:defRPr sz="1930">
          <a:solidFill>
            <a:schemeClr val="tx1"/>
          </a:solidFill>
          <a:latin typeface="+mn-lt"/>
          <a:ea typeface="+mn-ea"/>
          <a:cs typeface="MHeiTGB-Medium-U"/>
        </a:defRPr>
      </a:lvl2pPr>
      <a:lvl3pPr marL="788035" indent="-157480" algn="l" rtl="0" eaLnBrk="0" fontAlgn="base" hangingPunct="0">
        <a:spcBef>
          <a:spcPct val="15000"/>
        </a:spcBef>
        <a:spcAft>
          <a:spcPct val="0"/>
        </a:spcAft>
        <a:buChar char="•"/>
        <a:defRPr sz="1655">
          <a:solidFill>
            <a:schemeClr val="tx1"/>
          </a:solidFill>
          <a:latin typeface="+mn-lt"/>
          <a:ea typeface="+mn-ea"/>
          <a:cs typeface="MHeiTGB-Medium-U"/>
        </a:defRPr>
      </a:lvl3pPr>
      <a:lvl4pPr marL="1103630" indent="-157480" algn="l" rtl="0" eaLnBrk="0" fontAlgn="base" hangingPunct="0">
        <a:spcBef>
          <a:spcPct val="15000"/>
        </a:spcBef>
        <a:spcAft>
          <a:spcPct val="0"/>
        </a:spcAft>
        <a:buChar char="–"/>
        <a:defRPr sz="1380">
          <a:solidFill>
            <a:schemeClr val="tx1"/>
          </a:solidFill>
          <a:latin typeface="+mn-lt"/>
          <a:ea typeface="+mn-ea"/>
          <a:cs typeface="MHeiTGB-Medium-U"/>
        </a:defRPr>
      </a:lvl4pPr>
      <a:lvl5pPr marL="1418590" indent="-157480" algn="l" rtl="0" eaLnBrk="0" fontAlgn="base" hangingPunct="0">
        <a:spcBef>
          <a:spcPct val="15000"/>
        </a:spcBef>
        <a:spcAft>
          <a:spcPct val="0"/>
        </a:spcAft>
        <a:buChar char="»"/>
        <a:defRPr sz="1380">
          <a:solidFill>
            <a:schemeClr val="tx1"/>
          </a:solidFill>
          <a:latin typeface="+mn-lt"/>
          <a:ea typeface="+mn-ea"/>
          <a:cs typeface="MHeiTGB-Medium-U"/>
        </a:defRPr>
      </a:lvl5pPr>
      <a:lvl6pPr marL="1734185" indent="-157480" algn="l" rtl="0" eaLnBrk="1" fontAlgn="base" hangingPunct="1">
        <a:spcBef>
          <a:spcPct val="15000"/>
        </a:spcBef>
        <a:spcAft>
          <a:spcPct val="0"/>
        </a:spcAft>
        <a:buChar char="»"/>
        <a:defRPr sz="1380">
          <a:solidFill>
            <a:schemeClr val="tx1"/>
          </a:solidFill>
          <a:latin typeface="+mn-lt"/>
          <a:ea typeface="+mn-ea"/>
        </a:defRPr>
      </a:lvl6pPr>
      <a:lvl7pPr marL="2049145" indent="-157480" algn="l" rtl="0" eaLnBrk="1" fontAlgn="base" hangingPunct="1">
        <a:spcBef>
          <a:spcPct val="15000"/>
        </a:spcBef>
        <a:spcAft>
          <a:spcPct val="0"/>
        </a:spcAft>
        <a:buChar char="»"/>
        <a:defRPr sz="1380">
          <a:solidFill>
            <a:schemeClr val="tx1"/>
          </a:solidFill>
          <a:latin typeface="+mn-lt"/>
          <a:ea typeface="+mn-ea"/>
        </a:defRPr>
      </a:lvl7pPr>
      <a:lvl8pPr marL="2364740" indent="-157480" algn="l" rtl="0" eaLnBrk="1" fontAlgn="base" hangingPunct="1">
        <a:spcBef>
          <a:spcPct val="15000"/>
        </a:spcBef>
        <a:spcAft>
          <a:spcPct val="0"/>
        </a:spcAft>
        <a:buChar char="»"/>
        <a:defRPr sz="1380">
          <a:solidFill>
            <a:schemeClr val="tx1"/>
          </a:solidFill>
          <a:latin typeface="+mn-lt"/>
          <a:ea typeface="+mn-ea"/>
        </a:defRPr>
      </a:lvl8pPr>
      <a:lvl9pPr marL="2679700" indent="-157480"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0" kern="1200">
          <a:solidFill>
            <a:schemeClr val="tx1"/>
          </a:solidFill>
          <a:latin typeface="+mn-lt"/>
          <a:ea typeface="+mn-ea"/>
          <a:cs typeface="+mn-cs"/>
        </a:defRPr>
      </a:lvl1pPr>
      <a:lvl2pPr marL="315595" algn="l" defTabSz="630555" rtl="0" eaLnBrk="1" latinLnBrk="0" hangingPunct="1">
        <a:defRPr sz="1240" kern="1200">
          <a:solidFill>
            <a:schemeClr val="tx1"/>
          </a:solidFill>
          <a:latin typeface="+mn-lt"/>
          <a:ea typeface="+mn-ea"/>
          <a:cs typeface="+mn-cs"/>
        </a:defRPr>
      </a:lvl2pPr>
      <a:lvl3pPr marL="630555" algn="l" defTabSz="630555" rtl="0" eaLnBrk="1" latinLnBrk="0" hangingPunct="1">
        <a:defRPr sz="1240" kern="1200">
          <a:solidFill>
            <a:schemeClr val="tx1"/>
          </a:solidFill>
          <a:latin typeface="+mn-lt"/>
          <a:ea typeface="+mn-ea"/>
          <a:cs typeface="+mn-cs"/>
        </a:defRPr>
      </a:lvl3pPr>
      <a:lvl4pPr marL="946150" algn="l" defTabSz="630555" rtl="0" eaLnBrk="1" latinLnBrk="0" hangingPunct="1">
        <a:defRPr sz="1240" kern="1200">
          <a:solidFill>
            <a:schemeClr val="tx1"/>
          </a:solidFill>
          <a:latin typeface="+mn-lt"/>
          <a:ea typeface="+mn-ea"/>
          <a:cs typeface="+mn-cs"/>
        </a:defRPr>
      </a:lvl4pPr>
      <a:lvl5pPr marL="1261110" algn="l" defTabSz="630555" rtl="0" eaLnBrk="1" latinLnBrk="0" hangingPunct="1">
        <a:defRPr sz="1240" kern="1200">
          <a:solidFill>
            <a:schemeClr val="tx1"/>
          </a:solidFill>
          <a:latin typeface="+mn-lt"/>
          <a:ea typeface="+mn-ea"/>
          <a:cs typeface="+mn-cs"/>
        </a:defRPr>
      </a:lvl5pPr>
      <a:lvl6pPr marL="1576705" algn="l" defTabSz="630555" rtl="0" eaLnBrk="1" latinLnBrk="0" hangingPunct="1">
        <a:defRPr sz="1240" kern="1200">
          <a:solidFill>
            <a:schemeClr val="tx1"/>
          </a:solidFill>
          <a:latin typeface="+mn-lt"/>
          <a:ea typeface="+mn-ea"/>
          <a:cs typeface="+mn-cs"/>
        </a:defRPr>
      </a:lvl6pPr>
      <a:lvl7pPr marL="1891665" algn="l" defTabSz="630555" rtl="0" eaLnBrk="1" latinLnBrk="0" hangingPunct="1">
        <a:defRPr sz="1240" kern="1200">
          <a:solidFill>
            <a:schemeClr val="tx1"/>
          </a:solidFill>
          <a:latin typeface="+mn-lt"/>
          <a:ea typeface="+mn-ea"/>
          <a:cs typeface="+mn-cs"/>
        </a:defRPr>
      </a:lvl7pPr>
      <a:lvl8pPr marL="2207260" algn="l" defTabSz="630555" rtl="0" eaLnBrk="1" latinLnBrk="0" hangingPunct="1">
        <a:defRPr sz="1240" kern="1200">
          <a:solidFill>
            <a:schemeClr val="tx1"/>
          </a:solidFill>
          <a:latin typeface="+mn-lt"/>
          <a:ea typeface="+mn-ea"/>
          <a:cs typeface="+mn-cs"/>
        </a:defRPr>
      </a:lvl8pPr>
      <a:lvl9pPr marL="2522220" algn="l" defTabSz="630555" rtl="0" eaLnBrk="1" latinLnBrk="0" hangingPunct="1">
        <a:defRPr sz="124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6"/>
          <p:cNvPicPr>
            <a:picLocks noChangeAspect="1" noChangeArrowheads="1"/>
          </p:cNvPicPr>
          <p:nvPr userDrawn="1"/>
        </p:nvPicPr>
        <p:blipFill>
          <a:blip r:embed="rId3"/>
          <a:srcRect/>
          <a:stretch>
            <a:fillRect/>
          </a:stretch>
        </p:blipFill>
        <p:spPr bwMode="auto">
          <a:xfrm>
            <a:off x="17465" y="522822"/>
            <a:ext cx="9107487" cy="10953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 bg1="lt1" tx1="dk1" bg2="lt2" tx2="dk2" accent1="accent1" accent2="accent2" accent3="accent3" accent4="accent4" accent5="accent5" accent6="accent6" hlink="hlink" folHlink="folHlink"/>
  <p:sldLayoutIdLst>
    <p:sldLayoutId id="2147483817" r:id="rId1"/>
    <p:sldLayoutId id="2147483818" r:id="rId2"/>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25" b="1" dirty="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2pPr>
      <a:lvl3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3pPr>
      <a:lvl4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4pPr>
      <a:lvl5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5585" indent="-235585" algn="l" rtl="0" eaLnBrk="0" fontAlgn="base" hangingPunct="0">
        <a:spcBef>
          <a:spcPct val="15000"/>
        </a:spcBef>
        <a:spcAft>
          <a:spcPct val="0"/>
        </a:spcAft>
        <a:buChar char="•"/>
        <a:defRPr sz="2140">
          <a:solidFill>
            <a:schemeClr val="tx1"/>
          </a:solidFill>
          <a:latin typeface="+mn-lt"/>
          <a:ea typeface="+mn-ea"/>
          <a:cs typeface="MHeiTGB-Medium-U"/>
        </a:defRPr>
      </a:lvl1pPr>
      <a:lvl2pPr marL="511175" indent="-196215" algn="l" rtl="0" eaLnBrk="0" fontAlgn="base" hangingPunct="0">
        <a:spcBef>
          <a:spcPct val="15000"/>
        </a:spcBef>
        <a:spcAft>
          <a:spcPct val="0"/>
        </a:spcAft>
        <a:buChar char="–"/>
        <a:defRPr sz="1860">
          <a:solidFill>
            <a:schemeClr val="tx1"/>
          </a:solidFill>
          <a:latin typeface="+mn-lt"/>
          <a:ea typeface="+mn-ea"/>
          <a:cs typeface="MHeiTGB-Medium-U"/>
        </a:defRPr>
      </a:lvl2pPr>
      <a:lvl3pPr marL="787400" indent="-156845" algn="l" rtl="0" eaLnBrk="0" fontAlgn="base" hangingPunct="0">
        <a:spcBef>
          <a:spcPct val="15000"/>
        </a:spcBef>
        <a:spcAft>
          <a:spcPct val="0"/>
        </a:spcAft>
        <a:buChar char="•"/>
        <a:defRPr sz="1585">
          <a:solidFill>
            <a:schemeClr val="tx1"/>
          </a:solidFill>
          <a:latin typeface="+mn-lt"/>
          <a:ea typeface="+mn-ea"/>
          <a:cs typeface="MHeiTGB-Medium-U"/>
        </a:defRPr>
      </a:lvl3pPr>
      <a:lvl4pPr marL="1102995" indent="-156845" algn="l" rtl="0" eaLnBrk="0" fontAlgn="base" hangingPunct="0">
        <a:spcBef>
          <a:spcPct val="15000"/>
        </a:spcBef>
        <a:spcAft>
          <a:spcPct val="0"/>
        </a:spcAft>
        <a:buChar char="–"/>
        <a:defRPr sz="1310">
          <a:solidFill>
            <a:schemeClr val="tx1"/>
          </a:solidFill>
          <a:latin typeface="+mn-lt"/>
          <a:ea typeface="+mn-ea"/>
          <a:cs typeface="MHeiTGB-Medium-U"/>
        </a:defRPr>
      </a:lvl4pPr>
      <a:lvl5pPr marL="1418590" indent="-156845" algn="l" rtl="0" eaLnBrk="0" fontAlgn="base" hangingPunct="0">
        <a:spcBef>
          <a:spcPct val="15000"/>
        </a:spcBef>
        <a:spcAft>
          <a:spcPct val="0"/>
        </a:spcAft>
        <a:buChar char="»"/>
        <a:defRPr sz="1310">
          <a:solidFill>
            <a:schemeClr val="tx1"/>
          </a:solidFill>
          <a:latin typeface="+mn-lt"/>
          <a:ea typeface="+mn-ea"/>
          <a:cs typeface="MHeiTGB-Medium-U"/>
        </a:defRPr>
      </a:lvl5pPr>
      <a:lvl6pPr marL="1734185" indent="-158115" algn="l" rtl="0" eaLnBrk="1" fontAlgn="base" hangingPunct="1">
        <a:spcBef>
          <a:spcPct val="15000"/>
        </a:spcBef>
        <a:spcAft>
          <a:spcPct val="0"/>
        </a:spcAft>
        <a:buChar char="»"/>
        <a:defRPr sz="1380">
          <a:solidFill>
            <a:schemeClr val="tx1"/>
          </a:solidFill>
          <a:latin typeface="+mn-lt"/>
          <a:ea typeface="+mn-ea"/>
        </a:defRPr>
      </a:lvl6pPr>
      <a:lvl7pPr marL="2049145" indent="-158115" algn="l" rtl="0" eaLnBrk="1" fontAlgn="base" hangingPunct="1">
        <a:spcBef>
          <a:spcPct val="15000"/>
        </a:spcBef>
        <a:spcAft>
          <a:spcPct val="0"/>
        </a:spcAft>
        <a:buChar char="»"/>
        <a:defRPr sz="1380">
          <a:solidFill>
            <a:schemeClr val="tx1"/>
          </a:solidFill>
          <a:latin typeface="+mn-lt"/>
          <a:ea typeface="+mn-ea"/>
        </a:defRPr>
      </a:lvl7pPr>
      <a:lvl8pPr marL="2364740" indent="-158115" algn="l" rtl="0" eaLnBrk="1" fontAlgn="base" hangingPunct="1">
        <a:spcBef>
          <a:spcPct val="15000"/>
        </a:spcBef>
        <a:spcAft>
          <a:spcPct val="0"/>
        </a:spcAft>
        <a:buChar char="»"/>
        <a:defRPr sz="1380">
          <a:solidFill>
            <a:schemeClr val="tx1"/>
          </a:solidFill>
          <a:latin typeface="+mn-lt"/>
          <a:ea typeface="+mn-ea"/>
        </a:defRPr>
      </a:lvl8pPr>
      <a:lvl9pPr marL="2679700" indent="-158115"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5" kern="1200">
          <a:solidFill>
            <a:schemeClr val="tx1"/>
          </a:solidFill>
          <a:latin typeface="+mn-lt"/>
          <a:ea typeface="+mn-ea"/>
          <a:cs typeface="+mn-cs"/>
        </a:defRPr>
      </a:lvl1pPr>
      <a:lvl2pPr marL="314960" algn="l" defTabSz="630555" rtl="0" eaLnBrk="1" latinLnBrk="0" hangingPunct="1">
        <a:defRPr sz="1245" kern="1200">
          <a:solidFill>
            <a:schemeClr val="tx1"/>
          </a:solidFill>
          <a:latin typeface="+mn-lt"/>
          <a:ea typeface="+mn-ea"/>
          <a:cs typeface="+mn-cs"/>
        </a:defRPr>
      </a:lvl2pPr>
      <a:lvl3pPr marL="630555" algn="l" defTabSz="630555" rtl="0" eaLnBrk="1" latinLnBrk="0" hangingPunct="1">
        <a:defRPr sz="1245" kern="1200">
          <a:solidFill>
            <a:schemeClr val="tx1"/>
          </a:solidFill>
          <a:latin typeface="+mn-lt"/>
          <a:ea typeface="+mn-ea"/>
          <a:cs typeface="+mn-cs"/>
        </a:defRPr>
      </a:lvl3pPr>
      <a:lvl4pPr marL="946150" algn="l" defTabSz="630555" rtl="0" eaLnBrk="1" latinLnBrk="0" hangingPunct="1">
        <a:defRPr sz="1245" kern="1200">
          <a:solidFill>
            <a:schemeClr val="tx1"/>
          </a:solidFill>
          <a:latin typeface="+mn-lt"/>
          <a:ea typeface="+mn-ea"/>
          <a:cs typeface="+mn-cs"/>
        </a:defRPr>
      </a:lvl4pPr>
      <a:lvl5pPr marL="1261110" algn="l" defTabSz="630555" rtl="0" eaLnBrk="1" latinLnBrk="0" hangingPunct="1">
        <a:defRPr sz="1245" kern="1200">
          <a:solidFill>
            <a:schemeClr val="tx1"/>
          </a:solidFill>
          <a:latin typeface="+mn-lt"/>
          <a:ea typeface="+mn-ea"/>
          <a:cs typeface="+mn-cs"/>
        </a:defRPr>
      </a:lvl5pPr>
      <a:lvl6pPr marL="1576070" algn="l" defTabSz="630555" rtl="0" eaLnBrk="1" latinLnBrk="0" hangingPunct="1">
        <a:defRPr sz="1245" kern="1200">
          <a:solidFill>
            <a:schemeClr val="tx1"/>
          </a:solidFill>
          <a:latin typeface="+mn-lt"/>
          <a:ea typeface="+mn-ea"/>
          <a:cs typeface="+mn-cs"/>
        </a:defRPr>
      </a:lvl6pPr>
      <a:lvl7pPr marL="1891665" algn="l" defTabSz="630555" rtl="0" eaLnBrk="1" latinLnBrk="0" hangingPunct="1">
        <a:defRPr sz="1245" kern="1200">
          <a:solidFill>
            <a:schemeClr val="tx1"/>
          </a:solidFill>
          <a:latin typeface="+mn-lt"/>
          <a:ea typeface="+mn-ea"/>
          <a:cs typeface="+mn-cs"/>
        </a:defRPr>
      </a:lvl7pPr>
      <a:lvl8pPr marL="2207260" algn="l" defTabSz="630555" rtl="0" eaLnBrk="1" latinLnBrk="0" hangingPunct="1">
        <a:defRPr sz="1245" kern="1200">
          <a:solidFill>
            <a:schemeClr val="tx1"/>
          </a:solidFill>
          <a:latin typeface="+mn-lt"/>
          <a:ea typeface="+mn-ea"/>
          <a:cs typeface="+mn-cs"/>
        </a:defRPr>
      </a:lvl8pPr>
      <a:lvl9pPr marL="2522220" algn="l" defTabSz="630555" rtl="0" eaLnBrk="1" latinLnBrk="0" hangingPunct="1">
        <a:defRPr sz="124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6"/>
          <p:cNvPicPr>
            <a:picLocks noChangeAspect="1" noChangeArrowheads="1"/>
          </p:cNvPicPr>
          <p:nvPr userDrawn="1"/>
        </p:nvPicPr>
        <p:blipFill>
          <a:blip r:embed="rId14" cstate="email"/>
          <a:srcRect/>
          <a:stretch>
            <a:fillRect/>
          </a:stretch>
        </p:blipFill>
        <p:spPr bwMode="auto">
          <a:xfrm>
            <a:off x="17465" y="522822"/>
            <a:ext cx="9107487" cy="10953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25" b="1" dirty="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2pPr>
      <a:lvl3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3pPr>
      <a:lvl4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4pPr>
      <a:lvl5pPr algn="l" rtl="0" eaLnBrk="0" fontAlgn="base" hangingPunct="0">
        <a:spcBef>
          <a:spcPct val="0"/>
        </a:spcBef>
        <a:spcAft>
          <a:spcPct val="0"/>
        </a:spcAft>
        <a:defRPr sz="2300" b="1">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5585" indent="-235585" algn="l" rtl="0" eaLnBrk="0" fontAlgn="base" hangingPunct="0">
        <a:spcBef>
          <a:spcPct val="15000"/>
        </a:spcBef>
        <a:spcAft>
          <a:spcPct val="0"/>
        </a:spcAft>
        <a:buChar char="•"/>
        <a:defRPr sz="2140">
          <a:solidFill>
            <a:schemeClr val="tx1"/>
          </a:solidFill>
          <a:latin typeface="+mn-lt"/>
          <a:ea typeface="+mn-ea"/>
          <a:cs typeface="MHeiTGB-Medium-U"/>
        </a:defRPr>
      </a:lvl1pPr>
      <a:lvl2pPr marL="511175" indent="-196215" algn="l" rtl="0" eaLnBrk="0" fontAlgn="base" hangingPunct="0">
        <a:spcBef>
          <a:spcPct val="15000"/>
        </a:spcBef>
        <a:spcAft>
          <a:spcPct val="0"/>
        </a:spcAft>
        <a:buChar char="–"/>
        <a:defRPr sz="1860">
          <a:solidFill>
            <a:schemeClr val="tx1"/>
          </a:solidFill>
          <a:latin typeface="+mn-lt"/>
          <a:ea typeface="+mn-ea"/>
          <a:cs typeface="MHeiTGB-Medium-U"/>
        </a:defRPr>
      </a:lvl2pPr>
      <a:lvl3pPr marL="787400" indent="-156845" algn="l" rtl="0" eaLnBrk="0" fontAlgn="base" hangingPunct="0">
        <a:spcBef>
          <a:spcPct val="15000"/>
        </a:spcBef>
        <a:spcAft>
          <a:spcPct val="0"/>
        </a:spcAft>
        <a:buChar char="•"/>
        <a:defRPr sz="1585">
          <a:solidFill>
            <a:schemeClr val="tx1"/>
          </a:solidFill>
          <a:latin typeface="+mn-lt"/>
          <a:ea typeface="+mn-ea"/>
          <a:cs typeface="MHeiTGB-Medium-U"/>
        </a:defRPr>
      </a:lvl3pPr>
      <a:lvl4pPr marL="1102995" indent="-156845" algn="l" rtl="0" eaLnBrk="0" fontAlgn="base" hangingPunct="0">
        <a:spcBef>
          <a:spcPct val="15000"/>
        </a:spcBef>
        <a:spcAft>
          <a:spcPct val="0"/>
        </a:spcAft>
        <a:buChar char="–"/>
        <a:defRPr sz="1310">
          <a:solidFill>
            <a:schemeClr val="tx1"/>
          </a:solidFill>
          <a:latin typeface="+mn-lt"/>
          <a:ea typeface="+mn-ea"/>
          <a:cs typeface="MHeiTGB-Medium-U"/>
        </a:defRPr>
      </a:lvl4pPr>
      <a:lvl5pPr marL="1418590" indent="-156845" algn="l" rtl="0" eaLnBrk="0" fontAlgn="base" hangingPunct="0">
        <a:spcBef>
          <a:spcPct val="15000"/>
        </a:spcBef>
        <a:spcAft>
          <a:spcPct val="0"/>
        </a:spcAft>
        <a:buChar char="»"/>
        <a:defRPr sz="1310">
          <a:solidFill>
            <a:schemeClr val="tx1"/>
          </a:solidFill>
          <a:latin typeface="+mn-lt"/>
          <a:ea typeface="+mn-ea"/>
          <a:cs typeface="MHeiTGB-Medium-U"/>
        </a:defRPr>
      </a:lvl5pPr>
      <a:lvl6pPr marL="1734185" indent="-158115" algn="l" rtl="0" eaLnBrk="1" fontAlgn="base" hangingPunct="1">
        <a:spcBef>
          <a:spcPct val="15000"/>
        </a:spcBef>
        <a:spcAft>
          <a:spcPct val="0"/>
        </a:spcAft>
        <a:buChar char="»"/>
        <a:defRPr sz="1380">
          <a:solidFill>
            <a:schemeClr val="tx1"/>
          </a:solidFill>
          <a:latin typeface="+mn-lt"/>
          <a:ea typeface="+mn-ea"/>
        </a:defRPr>
      </a:lvl6pPr>
      <a:lvl7pPr marL="2049145" indent="-158115" algn="l" rtl="0" eaLnBrk="1" fontAlgn="base" hangingPunct="1">
        <a:spcBef>
          <a:spcPct val="15000"/>
        </a:spcBef>
        <a:spcAft>
          <a:spcPct val="0"/>
        </a:spcAft>
        <a:buChar char="»"/>
        <a:defRPr sz="1380">
          <a:solidFill>
            <a:schemeClr val="tx1"/>
          </a:solidFill>
          <a:latin typeface="+mn-lt"/>
          <a:ea typeface="+mn-ea"/>
        </a:defRPr>
      </a:lvl7pPr>
      <a:lvl8pPr marL="2364740" indent="-158115" algn="l" rtl="0" eaLnBrk="1" fontAlgn="base" hangingPunct="1">
        <a:spcBef>
          <a:spcPct val="15000"/>
        </a:spcBef>
        <a:spcAft>
          <a:spcPct val="0"/>
        </a:spcAft>
        <a:buChar char="»"/>
        <a:defRPr sz="1380">
          <a:solidFill>
            <a:schemeClr val="tx1"/>
          </a:solidFill>
          <a:latin typeface="+mn-lt"/>
          <a:ea typeface="+mn-ea"/>
        </a:defRPr>
      </a:lvl8pPr>
      <a:lvl9pPr marL="2679700" indent="-158115"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5" kern="1200">
          <a:solidFill>
            <a:schemeClr val="tx1"/>
          </a:solidFill>
          <a:latin typeface="+mn-lt"/>
          <a:ea typeface="+mn-ea"/>
          <a:cs typeface="+mn-cs"/>
        </a:defRPr>
      </a:lvl1pPr>
      <a:lvl2pPr marL="314960" algn="l" defTabSz="630555" rtl="0" eaLnBrk="1" latinLnBrk="0" hangingPunct="1">
        <a:defRPr sz="1245" kern="1200">
          <a:solidFill>
            <a:schemeClr val="tx1"/>
          </a:solidFill>
          <a:latin typeface="+mn-lt"/>
          <a:ea typeface="+mn-ea"/>
          <a:cs typeface="+mn-cs"/>
        </a:defRPr>
      </a:lvl2pPr>
      <a:lvl3pPr marL="630555" algn="l" defTabSz="630555" rtl="0" eaLnBrk="1" latinLnBrk="0" hangingPunct="1">
        <a:defRPr sz="1245" kern="1200">
          <a:solidFill>
            <a:schemeClr val="tx1"/>
          </a:solidFill>
          <a:latin typeface="+mn-lt"/>
          <a:ea typeface="+mn-ea"/>
          <a:cs typeface="+mn-cs"/>
        </a:defRPr>
      </a:lvl3pPr>
      <a:lvl4pPr marL="946150" algn="l" defTabSz="630555" rtl="0" eaLnBrk="1" latinLnBrk="0" hangingPunct="1">
        <a:defRPr sz="1245" kern="1200">
          <a:solidFill>
            <a:schemeClr val="tx1"/>
          </a:solidFill>
          <a:latin typeface="+mn-lt"/>
          <a:ea typeface="+mn-ea"/>
          <a:cs typeface="+mn-cs"/>
        </a:defRPr>
      </a:lvl4pPr>
      <a:lvl5pPr marL="1261110" algn="l" defTabSz="630555" rtl="0" eaLnBrk="1" latinLnBrk="0" hangingPunct="1">
        <a:defRPr sz="1245" kern="1200">
          <a:solidFill>
            <a:schemeClr val="tx1"/>
          </a:solidFill>
          <a:latin typeface="+mn-lt"/>
          <a:ea typeface="+mn-ea"/>
          <a:cs typeface="+mn-cs"/>
        </a:defRPr>
      </a:lvl5pPr>
      <a:lvl6pPr marL="1576070" algn="l" defTabSz="630555" rtl="0" eaLnBrk="1" latinLnBrk="0" hangingPunct="1">
        <a:defRPr sz="1245" kern="1200">
          <a:solidFill>
            <a:schemeClr val="tx1"/>
          </a:solidFill>
          <a:latin typeface="+mn-lt"/>
          <a:ea typeface="+mn-ea"/>
          <a:cs typeface="+mn-cs"/>
        </a:defRPr>
      </a:lvl6pPr>
      <a:lvl7pPr marL="1891665" algn="l" defTabSz="630555" rtl="0" eaLnBrk="1" latinLnBrk="0" hangingPunct="1">
        <a:defRPr sz="1245" kern="1200">
          <a:solidFill>
            <a:schemeClr val="tx1"/>
          </a:solidFill>
          <a:latin typeface="+mn-lt"/>
          <a:ea typeface="+mn-ea"/>
          <a:cs typeface="+mn-cs"/>
        </a:defRPr>
      </a:lvl7pPr>
      <a:lvl8pPr marL="2207260" algn="l" defTabSz="630555" rtl="0" eaLnBrk="1" latinLnBrk="0" hangingPunct="1">
        <a:defRPr sz="1245" kern="1200">
          <a:solidFill>
            <a:schemeClr val="tx1"/>
          </a:solidFill>
          <a:latin typeface="+mn-lt"/>
          <a:ea typeface="+mn-ea"/>
          <a:cs typeface="+mn-cs"/>
        </a:defRPr>
      </a:lvl8pPr>
      <a:lvl9pPr marL="2522220" algn="l" defTabSz="630555" rtl="0" eaLnBrk="1" latinLnBrk="0" hangingPunct="1">
        <a:defRPr sz="124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FBD9E8-5A31-480E-9A97-6D13D53A13DD}"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0F79CFB-DC27-45BC-9090-3BBE9AADF29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a:hlinkClick r:id="rId14" action="ppaction://hlinkfile"/>
          </p:cNvPr>
          <p:cNvPicPr>
            <a:picLocks noChangeAspect="1"/>
          </p:cNvPicPr>
          <p:nvPr userDrawn="1"/>
        </p:nvPicPr>
        <p:blipFill>
          <a:blip r:embed="rId15" cstate="email"/>
          <a:stretch>
            <a:fillRect/>
          </a:stretch>
        </p:blipFill>
        <p:spPr>
          <a:xfrm>
            <a:off x="6145530" y="953"/>
            <a:ext cx="614839" cy="548164"/>
          </a:xfrm>
          <a:prstGeom prst="rect">
            <a:avLst/>
          </a:prstGeom>
        </p:spPr>
      </p:pic>
      <p:pic>
        <p:nvPicPr>
          <p:cNvPr id="2" name="图片 1"/>
          <p:cNvPicPr>
            <a:picLocks noChangeAspect="1"/>
          </p:cNvPicPr>
          <p:nvPr userDrawn="1"/>
        </p:nvPicPr>
        <p:blipFill>
          <a:blip r:embed="rId16"/>
          <a:stretch>
            <a:fillRect/>
          </a:stretch>
        </p:blipFill>
        <p:spPr>
          <a:xfrm>
            <a:off x="2146935" y="953"/>
            <a:ext cx="919163" cy="531019"/>
          </a:xfrm>
          <a:prstGeom prst="rect">
            <a:avLst/>
          </a:prstGeom>
        </p:spPr>
      </p:pic>
      <p:pic>
        <p:nvPicPr>
          <p:cNvPr id="20" name="Picture 16"/>
          <p:cNvPicPr>
            <a:picLocks noChangeAspect="1" noChangeArrowheads="1"/>
          </p:cNvPicPr>
          <p:nvPr userDrawn="1"/>
        </p:nvPicPr>
        <p:blipFill>
          <a:blip r:embed="rId17" cstate="email"/>
          <a:srcRect/>
          <a:stretch>
            <a:fillRect/>
          </a:stretch>
        </p:blipFill>
        <p:spPr bwMode="auto">
          <a:xfrm>
            <a:off x="17465" y="522821"/>
            <a:ext cx="9107487" cy="109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0" name="文本框 99"/>
          <p:cNvSpPr txBox="1"/>
          <p:nvPr userDrawn="1"/>
        </p:nvSpPr>
        <p:spPr>
          <a:xfrm>
            <a:off x="3160871" y="106204"/>
            <a:ext cx="4482465" cy="368300"/>
          </a:xfrm>
          <a:prstGeom prst="rect">
            <a:avLst/>
          </a:prstGeom>
          <a:noFill/>
          <a:ln w="9525">
            <a:noFill/>
          </a:ln>
        </p:spPr>
        <p:txBody>
          <a:bodyPr wrap="square">
            <a:spAutoFit/>
          </a:bodyPr>
          <a:p>
            <a:pPr marL="0" indent="0" algn="l"/>
            <a:r>
              <a:rPr lang="zh-CN" sz="1800" u="none">
                <a:latin typeface="微软雅黑" panose="020B0503020204020204" pitchFamily="34" charset="-122"/>
                <a:ea typeface="微软雅黑" panose="020B0503020204020204" pitchFamily="34" charset="-122"/>
                <a:cs typeface="仿宋_GB2312" charset="0"/>
              </a:rPr>
              <a:t>消除事故隐患  筑牢安全防线</a:t>
            </a:r>
            <a:endParaRPr lang="zh-CN" sz="1800" u="none">
              <a:latin typeface="微软雅黑" panose="020B0503020204020204" pitchFamily="34" charset="-122"/>
              <a:ea typeface="微软雅黑" panose="020B0503020204020204" pitchFamily="34" charset="-122"/>
              <a:cs typeface="仿宋_GB2312" charset="0"/>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95"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6855" indent="-236855" algn="l" rtl="0" eaLnBrk="0" fontAlgn="base" hangingPunct="0">
        <a:spcBef>
          <a:spcPct val="15000"/>
        </a:spcBef>
        <a:spcAft>
          <a:spcPct val="0"/>
        </a:spcAft>
        <a:buChar char="•"/>
        <a:defRPr sz="2205">
          <a:solidFill>
            <a:schemeClr val="tx1"/>
          </a:solidFill>
          <a:latin typeface="+mn-lt"/>
          <a:ea typeface="+mn-ea"/>
          <a:cs typeface="MHeiTGB-Medium-U"/>
        </a:defRPr>
      </a:lvl1pPr>
      <a:lvl2pPr marL="512445" indent="-196850" algn="l" rtl="0" eaLnBrk="0" fontAlgn="base" hangingPunct="0">
        <a:spcBef>
          <a:spcPct val="15000"/>
        </a:spcBef>
        <a:spcAft>
          <a:spcPct val="0"/>
        </a:spcAft>
        <a:buChar char="–"/>
        <a:defRPr sz="1930">
          <a:solidFill>
            <a:schemeClr val="tx1"/>
          </a:solidFill>
          <a:latin typeface="+mn-lt"/>
          <a:ea typeface="+mn-ea"/>
          <a:cs typeface="MHeiTGB-Medium-U"/>
        </a:defRPr>
      </a:lvl2pPr>
      <a:lvl3pPr marL="788035" indent="-157480" algn="l" rtl="0" eaLnBrk="0" fontAlgn="base" hangingPunct="0">
        <a:spcBef>
          <a:spcPct val="15000"/>
        </a:spcBef>
        <a:spcAft>
          <a:spcPct val="0"/>
        </a:spcAft>
        <a:buChar char="•"/>
        <a:defRPr sz="1655">
          <a:solidFill>
            <a:schemeClr val="tx1"/>
          </a:solidFill>
          <a:latin typeface="+mn-lt"/>
          <a:ea typeface="+mn-ea"/>
          <a:cs typeface="MHeiTGB-Medium-U"/>
        </a:defRPr>
      </a:lvl3pPr>
      <a:lvl4pPr marL="1103630" indent="-157480" algn="l" rtl="0" eaLnBrk="0" fontAlgn="base" hangingPunct="0">
        <a:spcBef>
          <a:spcPct val="15000"/>
        </a:spcBef>
        <a:spcAft>
          <a:spcPct val="0"/>
        </a:spcAft>
        <a:buChar char="–"/>
        <a:defRPr sz="1380">
          <a:solidFill>
            <a:schemeClr val="tx1"/>
          </a:solidFill>
          <a:latin typeface="+mn-lt"/>
          <a:ea typeface="+mn-ea"/>
          <a:cs typeface="MHeiTGB-Medium-U"/>
        </a:defRPr>
      </a:lvl4pPr>
      <a:lvl5pPr marL="1418590" indent="-157480" algn="l" rtl="0" eaLnBrk="0" fontAlgn="base" hangingPunct="0">
        <a:spcBef>
          <a:spcPct val="15000"/>
        </a:spcBef>
        <a:spcAft>
          <a:spcPct val="0"/>
        </a:spcAft>
        <a:buChar char="»"/>
        <a:defRPr sz="1380">
          <a:solidFill>
            <a:schemeClr val="tx1"/>
          </a:solidFill>
          <a:latin typeface="+mn-lt"/>
          <a:ea typeface="+mn-ea"/>
          <a:cs typeface="MHeiTGB-Medium-U"/>
        </a:defRPr>
      </a:lvl5pPr>
      <a:lvl6pPr marL="1734185" indent="-157480" algn="l" rtl="0" eaLnBrk="1" fontAlgn="base" hangingPunct="1">
        <a:spcBef>
          <a:spcPct val="15000"/>
        </a:spcBef>
        <a:spcAft>
          <a:spcPct val="0"/>
        </a:spcAft>
        <a:buChar char="»"/>
        <a:defRPr sz="1380">
          <a:solidFill>
            <a:schemeClr val="tx1"/>
          </a:solidFill>
          <a:latin typeface="+mn-lt"/>
          <a:ea typeface="+mn-ea"/>
        </a:defRPr>
      </a:lvl6pPr>
      <a:lvl7pPr marL="2049145" indent="-157480" algn="l" rtl="0" eaLnBrk="1" fontAlgn="base" hangingPunct="1">
        <a:spcBef>
          <a:spcPct val="15000"/>
        </a:spcBef>
        <a:spcAft>
          <a:spcPct val="0"/>
        </a:spcAft>
        <a:buChar char="»"/>
        <a:defRPr sz="1380">
          <a:solidFill>
            <a:schemeClr val="tx1"/>
          </a:solidFill>
          <a:latin typeface="+mn-lt"/>
          <a:ea typeface="+mn-ea"/>
        </a:defRPr>
      </a:lvl7pPr>
      <a:lvl8pPr marL="2364740" indent="-157480" algn="l" rtl="0" eaLnBrk="1" fontAlgn="base" hangingPunct="1">
        <a:spcBef>
          <a:spcPct val="15000"/>
        </a:spcBef>
        <a:spcAft>
          <a:spcPct val="0"/>
        </a:spcAft>
        <a:buChar char="»"/>
        <a:defRPr sz="1380">
          <a:solidFill>
            <a:schemeClr val="tx1"/>
          </a:solidFill>
          <a:latin typeface="+mn-lt"/>
          <a:ea typeface="+mn-ea"/>
        </a:defRPr>
      </a:lvl8pPr>
      <a:lvl9pPr marL="2679700" indent="-157480"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0" kern="1200">
          <a:solidFill>
            <a:schemeClr val="tx1"/>
          </a:solidFill>
          <a:latin typeface="+mn-lt"/>
          <a:ea typeface="+mn-ea"/>
          <a:cs typeface="+mn-cs"/>
        </a:defRPr>
      </a:lvl1pPr>
      <a:lvl2pPr marL="315595" algn="l" defTabSz="630555" rtl="0" eaLnBrk="1" latinLnBrk="0" hangingPunct="1">
        <a:defRPr sz="1240" kern="1200">
          <a:solidFill>
            <a:schemeClr val="tx1"/>
          </a:solidFill>
          <a:latin typeface="+mn-lt"/>
          <a:ea typeface="+mn-ea"/>
          <a:cs typeface="+mn-cs"/>
        </a:defRPr>
      </a:lvl2pPr>
      <a:lvl3pPr marL="630555" algn="l" defTabSz="630555" rtl="0" eaLnBrk="1" latinLnBrk="0" hangingPunct="1">
        <a:defRPr sz="1240" kern="1200">
          <a:solidFill>
            <a:schemeClr val="tx1"/>
          </a:solidFill>
          <a:latin typeface="+mn-lt"/>
          <a:ea typeface="+mn-ea"/>
          <a:cs typeface="+mn-cs"/>
        </a:defRPr>
      </a:lvl3pPr>
      <a:lvl4pPr marL="946150" algn="l" defTabSz="630555" rtl="0" eaLnBrk="1" latinLnBrk="0" hangingPunct="1">
        <a:defRPr sz="1240" kern="1200">
          <a:solidFill>
            <a:schemeClr val="tx1"/>
          </a:solidFill>
          <a:latin typeface="+mn-lt"/>
          <a:ea typeface="+mn-ea"/>
          <a:cs typeface="+mn-cs"/>
        </a:defRPr>
      </a:lvl4pPr>
      <a:lvl5pPr marL="1261110" algn="l" defTabSz="630555" rtl="0" eaLnBrk="1" latinLnBrk="0" hangingPunct="1">
        <a:defRPr sz="1240" kern="1200">
          <a:solidFill>
            <a:schemeClr val="tx1"/>
          </a:solidFill>
          <a:latin typeface="+mn-lt"/>
          <a:ea typeface="+mn-ea"/>
          <a:cs typeface="+mn-cs"/>
        </a:defRPr>
      </a:lvl5pPr>
      <a:lvl6pPr marL="1576705" algn="l" defTabSz="630555" rtl="0" eaLnBrk="1" latinLnBrk="0" hangingPunct="1">
        <a:defRPr sz="1240" kern="1200">
          <a:solidFill>
            <a:schemeClr val="tx1"/>
          </a:solidFill>
          <a:latin typeface="+mn-lt"/>
          <a:ea typeface="+mn-ea"/>
          <a:cs typeface="+mn-cs"/>
        </a:defRPr>
      </a:lvl6pPr>
      <a:lvl7pPr marL="1891665" algn="l" defTabSz="630555" rtl="0" eaLnBrk="1" latinLnBrk="0" hangingPunct="1">
        <a:defRPr sz="1240" kern="1200">
          <a:solidFill>
            <a:schemeClr val="tx1"/>
          </a:solidFill>
          <a:latin typeface="+mn-lt"/>
          <a:ea typeface="+mn-ea"/>
          <a:cs typeface="+mn-cs"/>
        </a:defRPr>
      </a:lvl7pPr>
      <a:lvl8pPr marL="2207260" algn="l" defTabSz="630555" rtl="0" eaLnBrk="1" latinLnBrk="0" hangingPunct="1">
        <a:defRPr sz="1240" kern="1200">
          <a:solidFill>
            <a:schemeClr val="tx1"/>
          </a:solidFill>
          <a:latin typeface="+mn-lt"/>
          <a:ea typeface="+mn-ea"/>
          <a:cs typeface="+mn-cs"/>
        </a:defRPr>
      </a:lvl8pPr>
      <a:lvl9pPr marL="2522220" algn="l" defTabSz="630555" rtl="0" eaLnBrk="1" latinLnBrk="0" hangingPunct="1">
        <a:defRPr sz="12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265"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115"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7965"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7965"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7965"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7965"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7965"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7965"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7965"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a:hlinkClick r:id="rId10" action="ppaction://hlinkfile"/>
          </p:cNvPr>
          <p:cNvPicPr>
            <a:picLocks noChangeAspect="1"/>
          </p:cNvPicPr>
          <p:nvPr userDrawn="1"/>
        </p:nvPicPr>
        <p:blipFill>
          <a:blip r:embed="rId11" cstate="email"/>
          <a:stretch>
            <a:fillRect/>
          </a:stretch>
        </p:blipFill>
        <p:spPr>
          <a:xfrm>
            <a:off x="6715125" y="-16192"/>
            <a:ext cx="852170" cy="548164"/>
          </a:xfrm>
          <a:prstGeom prst="rect">
            <a:avLst/>
          </a:prstGeom>
        </p:spPr>
      </p:pic>
      <p:pic>
        <p:nvPicPr>
          <p:cNvPr id="20" name="Picture 16"/>
          <p:cNvPicPr>
            <a:picLocks noChangeAspect="1" noChangeArrowheads="1"/>
          </p:cNvPicPr>
          <p:nvPr userDrawn="1"/>
        </p:nvPicPr>
        <p:blipFill>
          <a:blip r:embed="rId12" cstate="email"/>
          <a:srcRect/>
          <a:stretch>
            <a:fillRect/>
          </a:stretch>
        </p:blipFill>
        <p:spPr bwMode="auto">
          <a:xfrm>
            <a:off x="17465" y="522821"/>
            <a:ext cx="9107804" cy="109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2" name="图片 1"/>
          <p:cNvPicPr>
            <a:picLocks noChangeAspect="1"/>
          </p:cNvPicPr>
          <p:nvPr userDrawn="1"/>
        </p:nvPicPr>
        <p:blipFill>
          <a:blip r:embed="rId13"/>
          <a:stretch>
            <a:fillRect/>
          </a:stretch>
        </p:blipFill>
        <p:spPr>
          <a:xfrm>
            <a:off x="1429385" y="953"/>
            <a:ext cx="919163" cy="531019"/>
          </a:xfrm>
          <a:prstGeom prst="rect">
            <a:avLst/>
          </a:prstGeom>
        </p:spPr>
      </p:pic>
      <p:sp>
        <p:nvSpPr>
          <p:cNvPr id="100" name="文本框 99"/>
          <p:cNvSpPr txBox="1"/>
          <p:nvPr userDrawn="1"/>
        </p:nvSpPr>
        <p:spPr>
          <a:xfrm>
            <a:off x="2285365" y="99060"/>
            <a:ext cx="5189220" cy="339725"/>
          </a:xfrm>
          <a:prstGeom prst="rect">
            <a:avLst/>
          </a:prstGeom>
          <a:noFill/>
          <a:ln w="9525">
            <a:noFill/>
          </a:ln>
        </p:spPr>
        <p:txBody>
          <a:bodyPr wrap="square">
            <a:spAutoFit/>
          </a:bodyPr>
          <a:p>
            <a:pPr algn="l">
              <a:lnSpc>
                <a:spcPct val="120000"/>
              </a:lnSpc>
            </a:pPr>
            <a:r>
              <a:rPr lang="zh-CN" altLang="en-US" sz="1350" dirty="0">
                <a:latin typeface="微软雅黑" panose="020B0503020204020204" pitchFamily="34" charset="-122"/>
                <a:ea typeface="微软雅黑" panose="020B0503020204020204" pitchFamily="34" charset="-122"/>
                <a:sym typeface="+mn-ea"/>
              </a:rPr>
              <a:t>全面落实地方党政领导干部安全生产责任制</a:t>
            </a:r>
            <a:endParaRPr lang="zh-CN" altLang="en-US" sz="1350" u="none" dirty="0">
              <a:latin typeface="微软雅黑" panose="020B0503020204020204" pitchFamily="34" charset="-122"/>
              <a:ea typeface="微软雅黑" panose="020B0503020204020204" pitchFamily="34" charset="-122"/>
              <a:cs typeface="仿宋_GB2312" charset="0"/>
              <a:sym typeface="+mn-ea"/>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590"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2000" b="1">
          <a:solidFill>
            <a:schemeClr val="tx2"/>
          </a:solidFill>
          <a:latin typeface="华文细黑" panose="02010600040101010101" pitchFamily="2" charset="-122"/>
          <a:ea typeface="华文细黑" panose="02010600040101010101" pitchFamily="2" charset="-122"/>
          <a:cs typeface="MHeiTGB-Medium-U"/>
        </a:defRPr>
      </a:lvl5pPr>
      <a:lvl6pPr marL="4572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6pPr>
      <a:lvl7pPr marL="9144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7pPr>
      <a:lvl8pPr marL="13716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8pPr>
      <a:lvl9pPr marL="1828800" algn="l" rtl="0" eaLnBrk="1" fontAlgn="base" hangingPunct="1">
        <a:spcBef>
          <a:spcPct val="0"/>
        </a:spcBef>
        <a:spcAft>
          <a:spcPct val="0"/>
        </a:spcAft>
        <a:defRPr sz="2500">
          <a:solidFill>
            <a:schemeClr val="tx2"/>
          </a:solidFill>
          <a:latin typeface="MHeiTGB-Medium-U" pitchFamily="34" charset="-122"/>
          <a:ea typeface="MHeiTGB-Medium-U" pitchFamily="34" charset="-122"/>
        </a:defRPr>
      </a:lvl9pPr>
    </p:titleStyle>
    <p:bodyStyle>
      <a:lvl1pPr marL="209550" indent="-209550" algn="l" rtl="0" eaLnBrk="0" fontAlgn="base" hangingPunct="0">
        <a:spcBef>
          <a:spcPct val="12000"/>
        </a:spcBef>
        <a:spcAft>
          <a:spcPct val="0"/>
        </a:spcAft>
        <a:buChar char="•"/>
        <a:defRPr sz="1955">
          <a:solidFill>
            <a:schemeClr val="tx1"/>
          </a:solidFill>
          <a:latin typeface="+mn-lt"/>
          <a:ea typeface="+mn-ea"/>
          <a:cs typeface="MHeiTGB-Medium-U"/>
        </a:defRPr>
      </a:lvl1pPr>
      <a:lvl2pPr marL="454025" indent="-174625" algn="l" rtl="0" eaLnBrk="0" fontAlgn="base" hangingPunct="0">
        <a:spcBef>
          <a:spcPct val="12000"/>
        </a:spcBef>
        <a:spcAft>
          <a:spcPct val="0"/>
        </a:spcAft>
        <a:buChar char="–"/>
        <a:defRPr sz="1710">
          <a:solidFill>
            <a:schemeClr val="tx1"/>
          </a:solidFill>
          <a:latin typeface="+mn-lt"/>
          <a:ea typeface="+mn-ea"/>
          <a:cs typeface="MHeiTGB-Medium-U"/>
        </a:defRPr>
      </a:lvl2pPr>
      <a:lvl3pPr marL="698500" indent="-139700" algn="l" rtl="0" eaLnBrk="0" fontAlgn="base" hangingPunct="0">
        <a:spcBef>
          <a:spcPct val="12000"/>
        </a:spcBef>
        <a:spcAft>
          <a:spcPct val="0"/>
        </a:spcAft>
        <a:buChar char="•"/>
        <a:defRPr sz="1470">
          <a:solidFill>
            <a:schemeClr val="tx1"/>
          </a:solidFill>
          <a:latin typeface="+mn-lt"/>
          <a:ea typeface="+mn-ea"/>
          <a:cs typeface="MHeiTGB-Medium-U"/>
        </a:defRPr>
      </a:lvl3pPr>
      <a:lvl4pPr marL="978535" indent="-139700" algn="l" rtl="0" eaLnBrk="0" fontAlgn="base" hangingPunct="0">
        <a:spcBef>
          <a:spcPct val="12000"/>
        </a:spcBef>
        <a:spcAft>
          <a:spcPct val="0"/>
        </a:spcAft>
        <a:buChar char="–"/>
        <a:defRPr sz="1225">
          <a:solidFill>
            <a:schemeClr val="tx1"/>
          </a:solidFill>
          <a:latin typeface="+mn-lt"/>
          <a:ea typeface="+mn-ea"/>
          <a:cs typeface="MHeiTGB-Medium-U"/>
        </a:defRPr>
      </a:lvl4pPr>
      <a:lvl5pPr marL="1257300" indent="-139700" algn="l" rtl="0" eaLnBrk="0" fontAlgn="base" hangingPunct="0">
        <a:spcBef>
          <a:spcPct val="12000"/>
        </a:spcBef>
        <a:spcAft>
          <a:spcPct val="0"/>
        </a:spcAft>
        <a:buChar char="»"/>
        <a:defRPr sz="1225">
          <a:solidFill>
            <a:schemeClr val="tx1"/>
          </a:solidFill>
          <a:latin typeface="+mn-lt"/>
          <a:ea typeface="+mn-ea"/>
          <a:cs typeface="MHeiTGB-Medium-U"/>
        </a:defRPr>
      </a:lvl5pPr>
      <a:lvl6pPr marL="1536700" indent="-139700" algn="l" rtl="0" eaLnBrk="1" fontAlgn="base" hangingPunct="1">
        <a:spcBef>
          <a:spcPct val="12000"/>
        </a:spcBef>
        <a:spcAft>
          <a:spcPct val="0"/>
        </a:spcAft>
        <a:buChar char="»"/>
        <a:defRPr sz="1225">
          <a:solidFill>
            <a:schemeClr val="tx1"/>
          </a:solidFill>
          <a:latin typeface="+mn-lt"/>
          <a:ea typeface="+mn-ea"/>
        </a:defRPr>
      </a:lvl6pPr>
      <a:lvl7pPr marL="1816735" indent="-139700" algn="l" rtl="0" eaLnBrk="1" fontAlgn="base" hangingPunct="1">
        <a:spcBef>
          <a:spcPct val="12000"/>
        </a:spcBef>
        <a:spcAft>
          <a:spcPct val="0"/>
        </a:spcAft>
        <a:buChar char="»"/>
        <a:defRPr sz="1225">
          <a:solidFill>
            <a:schemeClr val="tx1"/>
          </a:solidFill>
          <a:latin typeface="+mn-lt"/>
          <a:ea typeface="+mn-ea"/>
        </a:defRPr>
      </a:lvl7pPr>
      <a:lvl8pPr marL="2095500" indent="-139700" algn="l" rtl="0" eaLnBrk="1" fontAlgn="base" hangingPunct="1">
        <a:spcBef>
          <a:spcPct val="12000"/>
        </a:spcBef>
        <a:spcAft>
          <a:spcPct val="0"/>
        </a:spcAft>
        <a:buChar char="»"/>
        <a:defRPr sz="1225">
          <a:solidFill>
            <a:schemeClr val="tx1"/>
          </a:solidFill>
          <a:latin typeface="+mn-lt"/>
          <a:ea typeface="+mn-ea"/>
        </a:defRPr>
      </a:lvl8pPr>
      <a:lvl9pPr marL="2374900" indent="-139700" algn="l" rtl="0" eaLnBrk="1" fontAlgn="base" hangingPunct="1">
        <a:spcBef>
          <a:spcPct val="12000"/>
        </a:spcBef>
        <a:spcAft>
          <a:spcPct val="0"/>
        </a:spcAft>
        <a:buChar char="»"/>
        <a:defRPr sz="1225">
          <a:solidFill>
            <a:schemeClr val="tx1"/>
          </a:solidFill>
          <a:latin typeface="+mn-lt"/>
          <a:ea typeface="+mn-ea"/>
        </a:defRPr>
      </a:lvl9pPr>
    </p:bodyStyle>
    <p:otherStyle>
      <a:defPPr>
        <a:defRPr lang="zh-CN"/>
      </a:defPPr>
      <a:lvl1pPr marL="0" algn="l" defTabSz="559435" rtl="0" eaLnBrk="1" latinLnBrk="0" hangingPunct="1">
        <a:defRPr sz="1100" kern="1200">
          <a:solidFill>
            <a:schemeClr val="tx1"/>
          </a:solidFill>
          <a:latin typeface="+mn-lt"/>
          <a:ea typeface="+mn-ea"/>
          <a:cs typeface="+mn-cs"/>
        </a:defRPr>
      </a:lvl1pPr>
      <a:lvl2pPr marL="279400" algn="l" defTabSz="559435" rtl="0" eaLnBrk="1" latinLnBrk="0" hangingPunct="1">
        <a:defRPr sz="1100" kern="1200">
          <a:solidFill>
            <a:schemeClr val="tx1"/>
          </a:solidFill>
          <a:latin typeface="+mn-lt"/>
          <a:ea typeface="+mn-ea"/>
          <a:cs typeface="+mn-cs"/>
        </a:defRPr>
      </a:lvl2pPr>
      <a:lvl3pPr marL="559435" algn="l" defTabSz="559435" rtl="0" eaLnBrk="1" latinLnBrk="0" hangingPunct="1">
        <a:defRPr sz="1100" kern="1200">
          <a:solidFill>
            <a:schemeClr val="tx1"/>
          </a:solidFill>
          <a:latin typeface="+mn-lt"/>
          <a:ea typeface="+mn-ea"/>
          <a:cs typeface="+mn-cs"/>
        </a:defRPr>
      </a:lvl3pPr>
      <a:lvl4pPr marL="838200" algn="l" defTabSz="559435" rtl="0" eaLnBrk="1" latinLnBrk="0" hangingPunct="1">
        <a:defRPr sz="1100" kern="1200">
          <a:solidFill>
            <a:schemeClr val="tx1"/>
          </a:solidFill>
          <a:latin typeface="+mn-lt"/>
          <a:ea typeface="+mn-ea"/>
          <a:cs typeface="+mn-cs"/>
        </a:defRPr>
      </a:lvl4pPr>
      <a:lvl5pPr marL="1117600" algn="l" defTabSz="559435" rtl="0" eaLnBrk="1" latinLnBrk="0" hangingPunct="1">
        <a:defRPr sz="1100" kern="1200">
          <a:solidFill>
            <a:schemeClr val="tx1"/>
          </a:solidFill>
          <a:latin typeface="+mn-lt"/>
          <a:ea typeface="+mn-ea"/>
          <a:cs typeface="+mn-cs"/>
        </a:defRPr>
      </a:lvl5pPr>
      <a:lvl6pPr marL="1397000" algn="l" defTabSz="559435" rtl="0" eaLnBrk="1" latinLnBrk="0" hangingPunct="1">
        <a:defRPr sz="1100" kern="1200">
          <a:solidFill>
            <a:schemeClr val="tx1"/>
          </a:solidFill>
          <a:latin typeface="+mn-lt"/>
          <a:ea typeface="+mn-ea"/>
          <a:cs typeface="+mn-cs"/>
        </a:defRPr>
      </a:lvl6pPr>
      <a:lvl7pPr marL="1677035" algn="l" defTabSz="559435" rtl="0" eaLnBrk="1" latinLnBrk="0" hangingPunct="1">
        <a:defRPr sz="1100" kern="1200">
          <a:solidFill>
            <a:schemeClr val="tx1"/>
          </a:solidFill>
          <a:latin typeface="+mn-lt"/>
          <a:ea typeface="+mn-ea"/>
          <a:cs typeface="+mn-cs"/>
        </a:defRPr>
      </a:lvl7pPr>
      <a:lvl8pPr marL="1955800" algn="l" defTabSz="559435" rtl="0" eaLnBrk="1" latinLnBrk="0" hangingPunct="1">
        <a:defRPr sz="1100" kern="1200">
          <a:solidFill>
            <a:schemeClr val="tx1"/>
          </a:solidFill>
          <a:latin typeface="+mn-lt"/>
          <a:ea typeface="+mn-ea"/>
          <a:cs typeface="+mn-cs"/>
        </a:defRPr>
      </a:lvl8pPr>
      <a:lvl9pPr marL="2235835" algn="l" defTabSz="559435"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a:hlinkClick r:id="rId14" action="ppaction://hlinkfile"/>
          </p:cNvPr>
          <p:cNvPicPr>
            <a:picLocks noChangeAspect="1"/>
          </p:cNvPicPr>
          <p:nvPr userDrawn="1"/>
        </p:nvPicPr>
        <p:blipFill>
          <a:blip r:embed="rId15" cstate="email"/>
          <a:stretch>
            <a:fillRect/>
          </a:stretch>
        </p:blipFill>
        <p:spPr>
          <a:xfrm>
            <a:off x="6145530" y="953"/>
            <a:ext cx="614839" cy="548164"/>
          </a:xfrm>
          <a:prstGeom prst="rect">
            <a:avLst/>
          </a:prstGeom>
        </p:spPr>
      </p:pic>
      <p:pic>
        <p:nvPicPr>
          <p:cNvPr id="2" name="图片 1"/>
          <p:cNvPicPr>
            <a:picLocks noChangeAspect="1"/>
          </p:cNvPicPr>
          <p:nvPr userDrawn="1"/>
        </p:nvPicPr>
        <p:blipFill>
          <a:blip r:embed="rId16"/>
          <a:stretch>
            <a:fillRect/>
          </a:stretch>
        </p:blipFill>
        <p:spPr>
          <a:xfrm>
            <a:off x="2146935" y="953"/>
            <a:ext cx="919163" cy="531019"/>
          </a:xfrm>
          <a:prstGeom prst="rect">
            <a:avLst/>
          </a:prstGeom>
        </p:spPr>
      </p:pic>
      <p:pic>
        <p:nvPicPr>
          <p:cNvPr id="20" name="Picture 16"/>
          <p:cNvPicPr>
            <a:picLocks noChangeAspect="1" noChangeArrowheads="1"/>
          </p:cNvPicPr>
          <p:nvPr userDrawn="1"/>
        </p:nvPicPr>
        <p:blipFill>
          <a:blip r:embed="rId17" cstate="email"/>
          <a:srcRect/>
          <a:stretch>
            <a:fillRect/>
          </a:stretch>
        </p:blipFill>
        <p:spPr bwMode="auto">
          <a:xfrm>
            <a:off x="17465" y="522821"/>
            <a:ext cx="9107487" cy="109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0" name="文本框 99"/>
          <p:cNvSpPr txBox="1"/>
          <p:nvPr userDrawn="1"/>
        </p:nvSpPr>
        <p:spPr>
          <a:xfrm>
            <a:off x="3160871" y="106204"/>
            <a:ext cx="4482465" cy="368300"/>
          </a:xfrm>
          <a:prstGeom prst="rect">
            <a:avLst/>
          </a:prstGeom>
          <a:noFill/>
          <a:ln w="9525">
            <a:noFill/>
          </a:ln>
        </p:spPr>
        <p:txBody>
          <a:bodyPr wrap="square">
            <a:spAutoFit/>
          </a:bodyPr>
          <a:p>
            <a:pPr marL="0" indent="0" algn="l"/>
            <a:r>
              <a:rPr lang="zh-CN" sz="1800" u="none">
                <a:latin typeface="微软雅黑" panose="020B0503020204020204" pitchFamily="34" charset="-122"/>
                <a:ea typeface="微软雅黑" panose="020B0503020204020204" pitchFamily="34" charset="-122"/>
                <a:cs typeface="仿宋_GB2312" charset="0"/>
              </a:rPr>
              <a:t>消除事故隐患  筑牢安全防线</a:t>
            </a:r>
            <a:endParaRPr lang="zh-CN" sz="1800" u="none">
              <a:latin typeface="微软雅黑" panose="020B0503020204020204" pitchFamily="34" charset="-122"/>
              <a:ea typeface="微软雅黑" panose="020B0503020204020204" pitchFamily="34" charset="-122"/>
              <a:cs typeface="仿宋_GB2312"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95"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6855" indent="-236855" algn="l" rtl="0" eaLnBrk="0" fontAlgn="base" hangingPunct="0">
        <a:spcBef>
          <a:spcPct val="15000"/>
        </a:spcBef>
        <a:spcAft>
          <a:spcPct val="0"/>
        </a:spcAft>
        <a:buChar char="•"/>
        <a:defRPr sz="2205">
          <a:solidFill>
            <a:schemeClr val="tx1"/>
          </a:solidFill>
          <a:latin typeface="+mn-lt"/>
          <a:ea typeface="+mn-ea"/>
          <a:cs typeface="MHeiTGB-Medium-U"/>
        </a:defRPr>
      </a:lvl1pPr>
      <a:lvl2pPr marL="512445" indent="-196850" algn="l" rtl="0" eaLnBrk="0" fontAlgn="base" hangingPunct="0">
        <a:spcBef>
          <a:spcPct val="15000"/>
        </a:spcBef>
        <a:spcAft>
          <a:spcPct val="0"/>
        </a:spcAft>
        <a:buChar char="–"/>
        <a:defRPr sz="1930">
          <a:solidFill>
            <a:schemeClr val="tx1"/>
          </a:solidFill>
          <a:latin typeface="+mn-lt"/>
          <a:ea typeface="+mn-ea"/>
          <a:cs typeface="MHeiTGB-Medium-U"/>
        </a:defRPr>
      </a:lvl2pPr>
      <a:lvl3pPr marL="788035" indent="-157480" algn="l" rtl="0" eaLnBrk="0" fontAlgn="base" hangingPunct="0">
        <a:spcBef>
          <a:spcPct val="15000"/>
        </a:spcBef>
        <a:spcAft>
          <a:spcPct val="0"/>
        </a:spcAft>
        <a:buChar char="•"/>
        <a:defRPr sz="1655">
          <a:solidFill>
            <a:schemeClr val="tx1"/>
          </a:solidFill>
          <a:latin typeface="+mn-lt"/>
          <a:ea typeface="+mn-ea"/>
          <a:cs typeface="MHeiTGB-Medium-U"/>
        </a:defRPr>
      </a:lvl3pPr>
      <a:lvl4pPr marL="1103630" indent="-157480" algn="l" rtl="0" eaLnBrk="0" fontAlgn="base" hangingPunct="0">
        <a:spcBef>
          <a:spcPct val="15000"/>
        </a:spcBef>
        <a:spcAft>
          <a:spcPct val="0"/>
        </a:spcAft>
        <a:buChar char="–"/>
        <a:defRPr sz="1380">
          <a:solidFill>
            <a:schemeClr val="tx1"/>
          </a:solidFill>
          <a:latin typeface="+mn-lt"/>
          <a:ea typeface="+mn-ea"/>
          <a:cs typeface="MHeiTGB-Medium-U"/>
        </a:defRPr>
      </a:lvl4pPr>
      <a:lvl5pPr marL="1418590" indent="-157480" algn="l" rtl="0" eaLnBrk="0" fontAlgn="base" hangingPunct="0">
        <a:spcBef>
          <a:spcPct val="15000"/>
        </a:spcBef>
        <a:spcAft>
          <a:spcPct val="0"/>
        </a:spcAft>
        <a:buChar char="»"/>
        <a:defRPr sz="1380">
          <a:solidFill>
            <a:schemeClr val="tx1"/>
          </a:solidFill>
          <a:latin typeface="+mn-lt"/>
          <a:ea typeface="+mn-ea"/>
          <a:cs typeface="MHeiTGB-Medium-U"/>
        </a:defRPr>
      </a:lvl5pPr>
      <a:lvl6pPr marL="1734185" indent="-157480" algn="l" rtl="0" eaLnBrk="1" fontAlgn="base" hangingPunct="1">
        <a:spcBef>
          <a:spcPct val="15000"/>
        </a:spcBef>
        <a:spcAft>
          <a:spcPct val="0"/>
        </a:spcAft>
        <a:buChar char="»"/>
        <a:defRPr sz="1380">
          <a:solidFill>
            <a:schemeClr val="tx1"/>
          </a:solidFill>
          <a:latin typeface="+mn-lt"/>
          <a:ea typeface="+mn-ea"/>
        </a:defRPr>
      </a:lvl6pPr>
      <a:lvl7pPr marL="2049145" indent="-157480" algn="l" rtl="0" eaLnBrk="1" fontAlgn="base" hangingPunct="1">
        <a:spcBef>
          <a:spcPct val="15000"/>
        </a:spcBef>
        <a:spcAft>
          <a:spcPct val="0"/>
        </a:spcAft>
        <a:buChar char="»"/>
        <a:defRPr sz="1380">
          <a:solidFill>
            <a:schemeClr val="tx1"/>
          </a:solidFill>
          <a:latin typeface="+mn-lt"/>
          <a:ea typeface="+mn-ea"/>
        </a:defRPr>
      </a:lvl7pPr>
      <a:lvl8pPr marL="2364740" indent="-157480" algn="l" rtl="0" eaLnBrk="1" fontAlgn="base" hangingPunct="1">
        <a:spcBef>
          <a:spcPct val="15000"/>
        </a:spcBef>
        <a:spcAft>
          <a:spcPct val="0"/>
        </a:spcAft>
        <a:buChar char="»"/>
        <a:defRPr sz="1380">
          <a:solidFill>
            <a:schemeClr val="tx1"/>
          </a:solidFill>
          <a:latin typeface="+mn-lt"/>
          <a:ea typeface="+mn-ea"/>
        </a:defRPr>
      </a:lvl8pPr>
      <a:lvl9pPr marL="2679700" indent="-157480"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0" kern="1200">
          <a:solidFill>
            <a:schemeClr val="tx1"/>
          </a:solidFill>
          <a:latin typeface="+mn-lt"/>
          <a:ea typeface="+mn-ea"/>
          <a:cs typeface="+mn-cs"/>
        </a:defRPr>
      </a:lvl1pPr>
      <a:lvl2pPr marL="315595" algn="l" defTabSz="630555" rtl="0" eaLnBrk="1" latinLnBrk="0" hangingPunct="1">
        <a:defRPr sz="1240" kern="1200">
          <a:solidFill>
            <a:schemeClr val="tx1"/>
          </a:solidFill>
          <a:latin typeface="+mn-lt"/>
          <a:ea typeface="+mn-ea"/>
          <a:cs typeface="+mn-cs"/>
        </a:defRPr>
      </a:lvl2pPr>
      <a:lvl3pPr marL="630555" algn="l" defTabSz="630555" rtl="0" eaLnBrk="1" latinLnBrk="0" hangingPunct="1">
        <a:defRPr sz="1240" kern="1200">
          <a:solidFill>
            <a:schemeClr val="tx1"/>
          </a:solidFill>
          <a:latin typeface="+mn-lt"/>
          <a:ea typeface="+mn-ea"/>
          <a:cs typeface="+mn-cs"/>
        </a:defRPr>
      </a:lvl3pPr>
      <a:lvl4pPr marL="946150" algn="l" defTabSz="630555" rtl="0" eaLnBrk="1" latinLnBrk="0" hangingPunct="1">
        <a:defRPr sz="1240" kern="1200">
          <a:solidFill>
            <a:schemeClr val="tx1"/>
          </a:solidFill>
          <a:latin typeface="+mn-lt"/>
          <a:ea typeface="+mn-ea"/>
          <a:cs typeface="+mn-cs"/>
        </a:defRPr>
      </a:lvl4pPr>
      <a:lvl5pPr marL="1261110" algn="l" defTabSz="630555" rtl="0" eaLnBrk="1" latinLnBrk="0" hangingPunct="1">
        <a:defRPr sz="1240" kern="1200">
          <a:solidFill>
            <a:schemeClr val="tx1"/>
          </a:solidFill>
          <a:latin typeface="+mn-lt"/>
          <a:ea typeface="+mn-ea"/>
          <a:cs typeface="+mn-cs"/>
        </a:defRPr>
      </a:lvl5pPr>
      <a:lvl6pPr marL="1576705" algn="l" defTabSz="630555" rtl="0" eaLnBrk="1" latinLnBrk="0" hangingPunct="1">
        <a:defRPr sz="1240" kern="1200">
          <a:solidFill>
            <a:schemeClr val="tx1"/>
          </a:solidFill>
          <a:latin typeface="+mn-lt"/>
          <a:ea typeface="+mn-ea"/>
          <a:cs typeface="+mn-cs"/>
        </a:defRPr>
      </a:lvl6pPr>
      <a:lvl7pPr marL="1891665" algn="l" defTabSz="630555" rtl="0" eaLnBrk="1" latinLnBrk="0" hangingPunct="1">
        <a:defRPr sz="1240" kern="1200">
          <a:solidFill>
            <a:schemeClr val="tx1"/>
          </a:solidFill>
          <a:latin typeface="+mn-lt"/>
          <a:ea typeface="+mn-ea"/>
          <a:cs typeface="+mn-cs"/>
        </a:defRPr>
      </a:lvl7pPr>
      <a:lvl8pPr marL="2207260" algn="l" defTabSz="630555" rtl="0" eaLnBrk="1" latinLnBrk="0" hangingPunct="1">
        <a:defRPr sz="1240" kern="1200">
          <a:solidFill>
            <a:schemeClr val="tx1"/>
          </a:solidFill>
          <a:latin typeface="+mn-lt"/>
          <a:ea typeface="+mn-ea"/>
          <a:cs typeface="+mn-cs"/>
        </a:defRPr>
      </a:lvl8pPr>
      <a:lvl9pPr marL="2522220" algn="l" defTabSz="630555" rtl="0" eaLnBrk="1" latinLnBrk="0" hangingPunct="1">
        <a:defRPr sz="124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图片 14">
            <a:hlinkClick r:id="rId13" action="ppaction://hlinkfile"/>
          </p:cNvPr>
          <p:cNvPicPr>
            <a:picLocks noChangeAspect="1"/>
          </p:cNvPicPr>
          <p:nvPr userDrawn="1"/>
        </p:nvPicPr>
        <p:blipFill>
          <a:blip r:embed="rId14" cstate="email"/>
          <a:stretch>
            <a:fillRect/>
          </a:stretch>
        </p:blipFill>
        <p:spPr>
          <a:xfrm>
            <a:off x="6145530" y="953"/>
            <a:ext cx="614839" cy="548164"/>
          </a:xfrm>
          <a:prstGeom prst="rect">
            <a:avLst/>
          </a:prstGeom>
        </p:spPr>
      </p:pic>
      <p:pic>
        <p:nvPicPr>
          <p:cNvPr id="2" name="图片 1"/>
          <p:cNvPicPr>
            <a:picLocks noChangeAspect="1"/>
          </p:cNvPicPr>
          <p:nvPr userDrawn="1"/>
        </p:nvPicPr>
        <p:blipFill>
          <a:blip r:embed="rId15"/>
          <a:stretch>
            <a:fillRect/>
          </a:stretch>
        </p:blipFill>
        <p:spPr>
          <a:xfrm>
            <a:off x="2146935" y="953"/>
            <a:ext cx="919163" cy="531019"/>
          </a:xfrm>
          <a:prstGeom prst="rect">
            <a:avLst/>
          </a:prstGeom>
        </p:spPr>
      </p:pic>
      <p:pic>
        <p:nvPicPr>
          <p:cNvPr id="20" name="Picture 16"/>
          <p:cNvPicPr>
            <a:picLocks noChangeAspect="1" noChangeArrowheads="1"/>
          </p:cNvPicPr>
          <p:nvPr userDrawn="1"/>
        </p:nvPicPr>
        <p:blipFill>
          <a:blip r:embed="rId16" cstate="email"/>
          <a:srcRect/>
          <a:stretch>
            <a:fillRect/>
          </a:stretch>
        </p:blipFill>
        <p:spPr bwMode="auto">
          <a:xfrm>
            <a:off x="17465" y="522821"/>
            <a:ext cx="9107487" cy="109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0" name="文本框 99"/>
          <p:cNvSpPr txBox="1"/>
          <p:nvPr userDrawn="1"/>
        </p:nvSpPr>
        <p:spPr>
          <a:xfrm>
            <a:off x="3160871" y="106204"/>
            <a:ext cx="4482465" cy="368300"/>
          </a:xfrm>
          <a:prstGeom prst="rect">
            <a:avLst/>
          </a:prstGeom>
          <a:noFill/>
          <a:ln w="9525">
            <a:noFill/>
          </a:ln>
        </p:spPr>
        <p:txBody>
          <a:bodyPr wrap="square">
            <a:spAutoFit/>
          </a:bodyPr>
          <a:p>
            <a:pPr marL="0" indent="0" algn="l"/>
            <a:r>
              <a:rPr lang="zh-CN" sz="1800" u="none">
                <a:latin typeface="微软雅黑" panose="020B0503020204020204" pitchFamily="34" charset="-122"/>
                <a:ea typeface="微软雅黑" panose="020B0503020204020204" pitchFamily="34" charset="-122"/>
                <a:cs typeface="仿宋_GB2312" charset="0"/>
              </a:rPr>
              <a:t>消除事故隐患  筑牢安全防线</a:t>
            </a:r>
            <a:endParaRPr lang="zh-CN" sz="1800" u="none">
              <a:latin typeface="微软雅黑" panose="020B0503020204020204" pitchFamily="34" charset="-122"/>
              <a:ea typeface="微软雅黑" panose="020B0503020204020204" pitchFamily="34" charset="-122"/>
              <a:cs typeface="仿宋_GB2312"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
  </p:transition>
  <p:timing>
    <p:tnLst>
      <p:par>
        <p:cTn id="1" dur="indefinite" restart="never" nodeType="tmRoot"/>
      </p:par>
    </p:tnLst>
  </p:timing>
  <p:hf sldNum="0" hdr="0" dt="0"/>
  <p:txStyles>
    <p:titleStyle>
      <a:lvl1pPr algn="l" rtl="0" eaLnBrk="0" fontAlgn="base" hangingPunct="0">
        <a:spcBef>
          <a:spcPct val="0"/>
        </a:spcBef>
        <a:spcAft>
          <a:spcPct val="0"/>
        </a:spcAft>
        <a:defRPr lang="zh-CN" altLang="en-US" sz="1795" b="1" dirty="0" smtClean="0">
          <a:solidFill>
            <a:schemeClr val="tx2"/>
          </a:solidFill>
          <a:latin typeface="微软雅黑" panose="020B0503020204020204" pitchFamily="34" charset="-122"/>
          <a:ea typeface="微软雅黑" panose="020B0503020204020204" pitchFamily="34" charset="-122"/>
          <a:cs typeface="华文细黑" panose="02010600040101010101" pitchFamily="2" charset="-122"/>
        </a:defRPr>
      </a:lvl1pPr>
      <a:lvl2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2pPr>
      <a:lvl3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3pPr>
      <a:lvl4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4pPr>
      <a:lvl5pPr algn="l" rtl="0" eaLnBrk="0" fontAlgn="base" hangingPunct="0">
        <a:spcBef>
          <a:spcPct val="0"/>
        </a:spcBef>
        <a:spcAft>
          <a:spcPct val="0"/>
        </a:spcAft>
        <a:defRPr sz="1840" b="1">
          <a:solidFill>
            <a:schemeClr val="tx2"/>
          </a:solidFill>
          <a:latin typeface="华文细黑" panose="02010600040101010101" pitchFamily="2" charset="-122"/>
          <a:ea typeface="华文细黑" panose="02010600040101010101" pitchFamily="2" charset="-122"/>
          <a:cs typeface="MHeiTGB-Medium-U"/>
        </a:defRPr>
      </a:lvl5pPr>
      <a:lvl6pPr marL="42037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6pPr>
      <a:lvl7pPr marL="84074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7pPr>
      <a:lvl8pPr marL="126111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8pPr>
      <a:lvl9pPr marL="1681480" algn="l" rtl="0" eaLnBrk="1" fontAlgn="base" hangingPunct="1">
        <a:spcBef>
          <a:spcPct val="0"/>
        </a:spcBef>
        <a:spcAft>
          <a:spcPct val="0"/>
        </a:spcAft>
        <a:defRPr sz="2300">
          <a:solidFill>
            <a:schemeClr val="tx2"/>
          </a:solidFill>
          <a:latin typeface="MHeiTGB-Medium-U" pitchFamily="34" charset="-122"/>
          <a:ea typeface="MHeiTGB-Medium-U" pitchFamily="34" charset="-122"/>
        </a:defRPr>
      </a:lvl9pPr>
    </p:titleStyle>
    <p:bodyStyle>
      <a:lvl1pPr marL="236855" indent="-236855" algn="l" rtl="0" eaLnBrk="0" fontAlgn="base" hangingPunct="0">
        <a:spcBef>
          <a:spcPct val="15000"/>
        </a:spcBef>
        <a:spcAft>
          <a:spcPct val="0"/>
        </a:spcAft>
        <a:buChar char="•"/>
        <a:defRPr sz="2205">
          <a:solidFill>
            <a:schemeClr val="tx1"/>
          </a:solidFill>
          <a:latin typeface="+mn-lt"/>
          <a:ea typeface="+mn-ea"/>
          <a:cs typeface="MHeiTGB-Medium-U"/>
        </a:defRPr>
      </a:lvl1pPr>
      <a:lvl2pPr marL="512445" indent="-196850" algn="l" rtl="0" eaLnBrk="0" fontAlgn="base" hangingPunct="0">
        <a:spcBef>
          <a:spcPct val="15000"/>
        </a:spcBef>
        <a:spcAft>
          <a:spcPct val="0"/>
        </a:spcAft>
        <a:buChar char="–"/>
        <a:defRPr sz="1930">
          <a:solidFill>
            <a:schemeClr val="tx1"/>
          </a:solidFill>
          <a:latin typeface="+mn-lt"/>
          <a:ea typeface="+mn-ea"/>
          <a:cs typeface="MHeiTGB-Medium-U"/>
        </a:defRPr>
      </a:lvl2pPr>
      <a:lvl3pPr marL="788035" indent="-157480" algn="l" rtl="0" eaLnBrk="0" fontAlgn="base" hangingPunct="0">
        <a:spcBef>
          <a:spcPct val="15000"/>
        </a:spcBef>
        <a:spcAft>
          <a:spcPct val="0"/>
        </a:spcAft>
        <a:buChar char="•"/>
        <a:defRPr sz="1655">
          <a:solidFill>
            <a:schemeClr val="tx1"/>
          </a:solidFill>
          <a:latin typeface="+mn-lt"/>
          <a:ea typeface="+mn-ea"/>
          <a:cs typeface="MHeiTGB-Medium-U"/>
        </a:defRPr>
      </a:lvl3pPr>
      <a:lvl4pPr marL="1103630" indent="-157480" algn="l" rtl="0" eaLnBrk="0" fontAlgn="base" hangingPunct="0">
        <a:spcBef>
          <a:spcPct val="15000"/>
        </a:spcBef>
        <a:spcAft>
          <a:spcPct val="0"/>
        </a:spcAft>
        <a:buChar char="–"/>
        <a:defRPr sz="1380">
          <a:solidFill>
            <a:schemeClr val="tx1"/>
          </a:solidFill>
          <a:latin typeface="+mn-lt"/>
          <a:ea typeface="+mn-ea"/>
          <a:cs typeface="MHeiTGB-Medium-U"/>
        </a:defRPr>
      </a:lvl4pPr>
      <a:lvl5pPr marL="1418590" indent="-157480" algn="l" rtl="0" eaLnBrk="0" fontAlgn="base" hangingPunct="0">
        <a:spcBef>
          <a:spcPct val="15000"/>
        </a:spcBef>
        <a:spcAft>
          <a:spcPct val="0"/>
        </a:spcAft>
        <a:buChar char="»"/>
        <a:defRPr sz="1380">
          <a:solidFill>
            <a:schemeClr val="tx1"/>
          </a:solidFill>
          <a:latin typeface="+mn-lt"/>
          <a:ea typeface="+mn-ea"/>
          <a:cs typeface="MHeiTGB-Medium-U"/>
        </a:defRPr>
      </a:lvl5pPr>
      <a:lvl6pPr marL="1734185" indent="-157480" algn="l" rtl="0" eaLnBrk="1" fontAlgn="base" hangingPunct="1">
        <a:spcBef>
          <a:spcPct val="15000"/>
        </a:spcBef>
        <a:spcAft>
          <a:spcPct val="0"/>
        </a:spcAft>
        <a:buChar char="»"/>
        <a:defRPr sz="1380">
          <a:solidFill>
            <a:schemeClr val="tx1"/>
          </a:solidFill>
          <a:latin typeface="+mn-lt"/>
          <a:ea typeface="+mn-ea"/>
        </a:defRPr>
      </a:lvl6pPr>
      <a:lvl7pPr marL="2049145" indent="-157480" algn="l" rtl="0" eaLnBrk="1" fontAlgn="base" hangingPunct="1">
        <a:spcBef>
          <a:spcPct val="15000"/>
        </a:spcBef>
        <a:spcAft>
          <a:spcPct val="0"/>
        </a:spcAft>
        <a:buChar char="»"/>
        <a:defRPr sz="1380">
          <a:solidFill>
            <a:schemeClr val="tx1"/>
          </a:solidFill>
          <a:latin typeface="+mn-lt"/>
          <a:ea typeface="+mn-ea"/>
        </a:defRPr>
      </a:lvl7pPr>
      <a:lvl8pPr marL="2364740" indent="-157480" algn="l" rtl="0" eaLnBrk="1" fontAlgn="base" hangingPunct="1">
        <a:spcBef>
          <a:spcPct val="15000"/>
        </a:spcBef>
        <a:spcAft>
          <a:spcPct val="0"/>
        </a:spcAft>
        <a:buChar char="»"/>
        <a:defRPr sz="1380">
          <a:solidFill>
            <a:schemeClr val="tx1"/>
          </a:solidFill>
          <a:latin typeface="+mn-lt"/>
          <a:ea typeface="+mn-ea"/>
        </a:defRPr>
      </a:lvl8pPr>
      <a:lvl9pPr marL="2679700" indent="-157480" algn="l" rtl="0" eaLnBrk="1" fontAlgn="base" hangingPunct="1">
        <a:spcBef>
          <a:spcPct val="15000"/>
        </a:spcBef>
        <a:spcAft>
          <a:spcPct val="0"/>
        </a:spcAft>
        <a:buChar char="»"/>
        <a:defRPr sz="1380">
          <a:solidFill>
            <a:schemeClr val="tx1"/>
          </a:solidFill>
          <a:latin typeface="+mn-lt"/>
          <a:ea typeface="+mn-ea"/>
        </a:defRPr>
      </a:lvl9pPr>
    </p:bodyStyle>
    <p:otherStyle>
      <a:defPPr>
        <a:defRPr lang="zh-CN"/>
      </a:defPPr>
      <a:lvl1pPr marL="0" algn="l" defTabSz="630555" rtl="0" eaLnBrk="1" latinLnBrk="0" hangingPunct="1">
        <a:defRPr sz="1240" kern="1200">
          <a:solidFill>
            <a:schemeClr val="tx1"/>
          </a:solidFill>
          <a:latin typeface="+mn-lt"/>
          <a:ea typeface="+mn-ea"/>
          <a:cs typeface="+mn-cs"/>
        </a:defRPr>
      </a:lvl1pPr>
      <a:lvl2pPr marL="315595" algn="l" defTabSz="630555" rtl="0" eaLnBrk="1" latinLnBrk="0" hangingPunct="1">
        <a:defRPr sz="1240" kern="1200">
          <a:solidFill>
            <a:schemeClr val="tx1"/>
          </a:solidFill>
          <a:latin typeface="+mn-lt"/>
          <a:ea typeface="+mn-ea"/>
          <a:cs typeface="+mn-cs"/>
        </a:defRPr>
      </a:lvl2pPr>
      <a:lvl3pPr marL="630555" algn="l" defTabSz="630555" rtl="0" eaLnBrk="1" latinLnBrk="0" hangingPunct="1">
        <a:defRPr sz="1240" kern="1200">
          <a:solidFill>
            <a:schemeClr val="tx1"/>
          </a:solidFill>
          <a:latin typeface="+mn-lt"/>
          <a:ea typeface="+mn-ea"/>
          <a:cs typeface="+mn-cs"/>
        </a:defRPr>
      </a:lvl3pPr>
      <a:lvl4pPr marL="946150" algn="l" defTabSz="630555" rtl="0" eaLnBrk="1" latinLnBrk="0" hangingPunct="1">
        <a:defRPr sz="1240" kern="1200">
          <a:solidFill>
            <a:schemeClr val="tx1"/>
          </a:solidFill>
          <a:latin typeface="+mn-lt"/>
          <a:ea typeface="+mn-ea"/>
          <a:cs typeface="+mn-cs"/>
        </a:defRPr>
      </a:lvl4pPr>
      <a:lvl5pPr marL="1261110" algn="l" defTabSz="630555" rtl="0" eaLnBrk="1" latinLnBrk="0" hangingPunct="1">
        <a:defRPr sz="1240" kern="1200">
          <a:solidFill>
            <a:schemeClr val="tx1"/>
          </a:solidFill>
          <a:latin typeface="+mn-lt"/>
          <a:ea typeface="+mn-ea"/>
          <a:cs typeface="+mn-cs"/>
        </a:defRPr>
      </a:lvl5pPr>
      <a:lvl6pPr marL="1576705" algn="l" defTabSz="630555" rtl="0" eaLnBrk="1" latinLnBrk="0" hangingPunct="1">
        <a:defRPr sz="1240" kern="1200">
          <a:solidFill>
            <a:schemeClr val="tx1"/>
          </a:solidFill>
          <a:latin typeface="+mn-lt"/>
          <a:ea typeface="+mn-ea"/>
          <a:cs typeface="+mn-cs"/>
        </a:defRPr>
      </a:lvl6pPr>
      <a:lvl7pPr marL="1891665" algn="l" defTabSz="630555" rtl="0" eaLnBrk="1" latinLnBrk="0" hangingPunct="1">
        <a:defRPr sz="1240" kern="1200">
          <a:solidFill>
            <a:schemeClr val="tx1"/>
          </a:solidFill>
          <a:latin typeface="+mn-lt"/>
          <a:ea typeface="+mn-ea"/>
          <a:cs typeface="+mn-cs"/>
        </a:defRPr>
      </a:lvl7pPr>
      <a:lvl8pPr marL="2207260" algn="l" defTabSz="630555" rtl="0" eaLnBrk="1" latinLnBrk="0" hangingPunct="1">
        <a:defRPr sz="1240" kern="1200">
          <a:solidFill>
            <a:schemeClr val="tx1"/>
          </a:solidFill>
          <a:latin typeface="+mn-lt"/>
          <a:ea typeface="+mn-ea"/>
          <a:cs typeface="+mn-cs"/>
        </a:defRPr>
      </a:lvl8pPr>
      <a:lvl9pPr marL="2522220" algn="l" defTabSz="630555" rtl="0" eaLnBrk="1" latinLnBrk="0" hangingPunct="1">
        <a:defRPr sz="124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33165FE-77D6-440E-A7D0-98E7A9BA9EF4}" type="datetimeFigureOut">
              <a:rPr lang="zh-CN" altLang="en-US" smtClean="0"/>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6192A7-CCE2-4380-81B1-3F3D25E0C2D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33165FE-77D6-440E-A7D0-98E7A9BA9EF4}" type="datetimeFigureOut">
              <a:rPr lang="zh-CN" altLang="en-US" smtClean="0"/>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6192A7-CCE2-4380-81B1-3F3D25E0C2D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ransition spd="slow">
    <p:push dir="u"/>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15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15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15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15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15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15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15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15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16.xml"/><Relationship Id="rId8" Type="http://schemas.openxmlformats.org/officeDocument/2006/relationships/themeOverride" Target="../theme/themeOverride1.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hyperlink" Target="../../&#23433;&#20840;&#35270;&#39057;/&#20107;&#25925;&#30417;&#25511;/&#29233;&#24773;&#24341;&#21457;&#30340;&#24754;&#21095;.mp4" TargetMode="External"/><Relationship Id="rId1" Type="http://schemas.openxmlformats.org/officeDocument/2006/relationships/image" Target="../media/image3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image" Target="../media/image5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14.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15.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hemeOverride" Target="../theme/themeOverride16.xml"/><Relationship Id="rId1" Type="http://schemas.openxmlformats.org/officeDocument/2006/relationships/image" Target="../media/image152.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4.xml"/><Relationship Id="rId1" Type="http://schemas.openxmlformats.org/officeDocument/2006/relationships/themeOverride" Target="../theme/themeOverride1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4.xml"/><Relationship Id="rId1" Type="http://schemas.openxmlformats.org/officeDocument/2006/relationships/themeOverride" Target="../theme/themeOverride1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4.xml"/><Relationship Id="rId1" Type="http://schemas.openxmlformats.org/officeDocument/2006/relationships/themeOverride" Target="../theme/themeOverride19.xml"/></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104.xml"/><Relationship Id="rId3" Type="http://schemas.openxmlformats.org/officeDocument/2006/relationships/themeOverride" Target="../theme/themeOverride20.xml"/><Relationship Id="rId2" Type="http://schemas.openxmlformats.org/officeDocument/2006/relationships/image" Target="../media/image154.jpeg"/><Relationship Id="rId1" Type="http://schemas.openxmlformats.org/officeDocument/2006/relationships/image" Target="../media/image153.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21.xml"/></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102.xml"/><Relationship Id="rId3" Type="http://schemas.openxmlformats.org/officeDocument/2006/relationships/themeOverride" Target="../theme/themeOverride22.xml"/><Relationship Id="rId2" Type="http://schemas.openxmlformats.org/officeDocument/2006/relationships/image" Target="../media/image156.png"/><Relationship Id="rId1" Type="http://schemas.openxmlformats.org/officeDocument/2006/relationships/image" Target="../media/image155.png"/></Relationships>
</file>

<file path=ppt/slides/_rels/slide11.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57.png"/><Relationship Id="rId7"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tags" Target="../tags/tag17.xml"/><Relationship Id="rId4" Type="http://schemas.openxmlformats.org/officeDocument/2006/relationships/image" Target="../media/image36.png"/><Relationship Id="rId3" Type="http://schemas.openxmlformats.org/officeDocument/2006/relationships/tags" Target="../tags/tag16.xml"/><Relationship Id="rId2" Type="http://schemas.openxmlformats.org/officeDocument/2006/relationships/image" Target="../media/image38.png"/><Relationship Id="rId16" Type="http://schemas.openxmlformats.org/officeDocument/2006/relationships/notesSlide" Target="../notesSlides/notesSlide2.xml"/><Relationship Id="rId15" Type="http://schemas.openxmlformats.org/officeDocument/2006/relationships/slideLayout" Target="../slideLayouts/slideLayout130.xml"/><Relationship Id="rId14" Type="http://schemas.openxmlformats.org/officeDocument/2006/relationships/tags" Target="../tags/tag21.xml"/><Relationship Id="rId13" Type="http://schemas.openxmlformats.org/officeDocument/2006/relationships/image" Target="../media/image60.png"/><Relationship Id="rId12" Type="http://schemas.openxmlformats.org/officeDocument/2006/relationships/image" Target="../media/image59.png"/><Relationship Id="rId11" Type="http://schemas.openxmlformats.org/officeDocument/2006/relationships/tags" Target="../tags/tag20.xml"/><Relationship Id="rId10" Type="http://schemas.openxmlformats.org/officeDocument/2006/relationships/image" Target="../media/image58.png"/><Relationship Id="rId1" Type="http://schemas.openxmlformats.org/officeDocument/2006/relationships/tags" Target="../tags/tag15.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23.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hemeOverride" Target="../theme/themeOverride24.xml"/><Relationship Id="rId1" Type="http://schemas.openxmlformats.org/officeDocument/2006/relationships/image" Target="../media/image157.png"/></Relationships>
</file>

<file path=ppt/slides/_rels/slide112.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104.xml"/><Relationship Id="rId5" Type="http://schemas.openxmlformats.org/officeDocument/2006/relationships/themeOverride" Target="../theme/themeOverride25.xml"/><Relationship Id="rId4" Type="http://schemas.openxmlformats.org/officeDocument/2006/relationships/image" Target="../media/image158.png"/><Relationship Id="rId3" Type="http://schemas.openxmlformats.org/officeDocument/2006/relationships/tags" Target="../tags/tag40.xml"/><Relationship Id="rId2" Type="http://schemas.microsoft.com/office/2007/relationships/media" Target="file:///E:\&#23433;&#20840;&#35270;&#39057;\&#20107;&#25925;&#30417;&#25511;\9.29&#23425;&#28023;&#38160;&#22855;&#20107;&#25925;cctv13.mp4" TargetMode="External"/><Relationship Id="rId1" Type="http://schemas.openxmlformats.org/officeDocument/2006/relationships/video" Target="file:///E:\&#23433;&#20840;&#35270;&#39057;\&#20107;&#25925;&#30417;&#25511;\9.29&#23425;&#28023;&#38160;&#22855;&#20107;&#25925;cctv13.mp4"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4.xml"/><Relationship Id="rId1" Type="http://schemas.openxmlformats.org/officeDocument/2006/relationships/themeOverride" Target="../theme/themeOverride2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4.xml"/><Relationship Id="rId1" Type="http://schemas.openxmlformats.org/officeDocument/2006/relationships/themeOverride" Target="../theme/themeOverride2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4.xml"/><Relationship Id="rId1" Type="http://schemas.openxmlformats.org/officeDocument/2006/relationships/themeOverride" Target="../theme/themeOverride28.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39.xml"/><Relationship Id="rId1" Type="http://schemas.openxmlformats.org/officeDocument/2006/relationships/themeOverride" Target="../theme/themeOverride29.xml"/></Relationships>
</file>

<file path=ppt/slides/_rels/slide117.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hemeOverride" Target="../theme/themeOverride30.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160.png"/><Relationship Id="rId10" Type="http://schemas.openxmlformats.org/officeDocument/2006/relationships/notesSlide" Target="../notesSlides/notesSlide40.xml"/><Relationship Id="rId1" Type="http://schemas.openxmlformats.org/officeDocument/2006/relationships/image" Target="../media/image159.jpeg"/></Relationships>
</file>

<file path=ppt/slides/_rels/slide118.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10.xml"/><Relationship Id="rId5" Type="http://schemas.openxmlformats.org/officeDocument/2006/relationships/themeOverride" Target="../theme/themeOverride31.xml"/><Relationship Id="rId4" Type="http://schemas.openxmlformats.org/officeDocument/2006/relationships/image" Target="../media/image164.jpeg"/><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image" Target="../media/image161.jpeg"/></Relationships>
</file>

<file path=ppt/slides/_rels/slide119.xml.rels><?xml version="1.0" encoding="UTF-8" standalone="yes"?>
<Relationships xmlns="http://schemas.openxmlformats.org/package/2006/relationships"><Relationship Id="rId9" Type="http://schemas.openxmlformats.org/officeDocument/2006/relationships/image" Target="../media/image166.jpeg"/><Relationship Id="rId8" Type="http://schemas.openxmlformats.org/officeDocument/2006/relationships/tags" Target="../tags/tag46.xml"/><Relationship Id="rId7" Type="http://schemas.openxmlformats.org/officeDocument/2006/relationships/hyperlink" Target="..\..\..\&#23433;&#20840;&#35270;&#39057;\&#27468;&#26354;\&#20154;&#29983;&#30701;&#30701;&#20960;&#20010;&#31179;&#65292;&#21834;&#19981;&#22368;&#19981;&#32610;&#20241;.mp4" TargetMode="External"/><Relationship Id="rId6" Type="http://schemas.openxmlformats.org/officeDocument/2006/relationships/image" Target="../media/image165.GIF"/><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4" Type="http://schemas.openxmlformats.org/officeDocument/2006/relationships/slideLayout" Target="../slideLayouts/slideLayout139.xml"/><Relationship Id="rId13" Type="http://schemas.openxmlformats.org/officeDocument/2006/relationships/themeOverride" Target="../theme/themeOverride32.xml"/><Relationship Id="rId12" Type="http://schemas.openxmlformats.org/officeDocument/2006/relationships/tags" Target="../tags/tag48.xml"/><Relationship Id="rId11" Type="http://schemas.openxmlformats.org/officeDocument/2006/relationships/image" Target="../media/image167.jpeg"/><Relationship Id="rId10" Type="http://schemas.openxmlformats.org/officeDocument/2006/relationships/tags" Target="../tags/tag47.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7.xml"/><Relationship Id="rId4" Type="http://schemas.openxmlformats.org/officeDocument/2006/relationships/themeOverride" Target="../theme/themeOverride3.xml"/><Relationship Id="rId3" Type="http://schemas.openxmlformats.org/officeDocument/2006/relationships/image" Target="../media/image62.png"/><Relationship Id="rId2" Type="http://schemas.openxmlformats.org/officeDocument/2006/relationships/hyperlink" Target="../../../&#21452;&#37325;&#39044;&#38450;&#20307;&#31995;/&#28201;&#24030;&#24066;&#20844;&#29992;&#24037;&#31243;&#26377;&#38480;&#20844;&#21496;/&#29031;&#29255;/0706" TargetMode="External"/><Relationship Id="rId1" Type="http://schemas.openxmlformats.org/officeDocument/2006/relationships/image" Target="../media/image61.png"/></Relationships>
</file>

<file path=ppt/slides/_rels/slide120.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image" Target="../media/image169.png"/><Relationship Id="rId6" Type="http://schemas.openxmlformats.org/officeDocument/2006/relationships/tags" Target="../tags/tag50.xml"/><Relationship Id="rId5" Type="http://schemas.microsoft.com/office/2007/relationships/media" Target="file:///E:\&#23433;&#20840;&#35270;&#39057;\&#24212;&#24613;&#35270;&#39057;\&#29399;&#30340;&#24212;&#24613;.mp4" TargetMode="External"/><Relationship Id="rId4" Type="http://schemas.openxmlformats.org/officeDocument/2006/relationships/video" Target="file:///E:\&#23433;&#20840;&#35270;&#39057;\&#24212;&#24613;&#35270;&#39057;\&#29399;&#30340;&#24212;&#24613;.mp4" TargetMode="External"/><Relationship Id="rId3" Type="http://schemas.openxmlformats.org/officeDocument/2006/relationships/image" Target="../media/image168.jpeg"/><Relationship Id="rId2" Type="http://schemas.openxmlformats.org/officeDocument/2006/relationships/tags" Target="../tags/tag49.xml"/><Relationship Id="rId14" Type="http://schemas.openxmlformats.org/officeDocument/2006/relationships/slideLayout" Target="../slideLayouts/slideLayout138.xml"/><Relationship Id="rId13" Type="http://schemas.openxmlformats.org/officeDocument/2006/relationships/themeOverride" Target="../theme/themeOverride33.xml"/><Relationship Id="rId12" Type="http://schemas.openxmlformats.org/officeDocument/2006/relationships/tags" Target="../tags/tag54.xml"/><Relationship Id="rId11" Type="http://schemas.openxmlformats.org/officeDocument/2006/relationships/image" Target="../media/image170.png"/><Relationship Id="rId10" Type="http://schemas.openxmlformats.org/officeDocument/2006/relationships/tags" Target="../tags/tag53.xml"/><Relationship Id="rId1" Type="http://schemas.openxmlformats.org/officeDocument/2006/relationships/hyperlink" Target="..\..\..\&#23433;&#20840;&#35270;&#39057;\&#24212;&#24613;&#35270;&#39057;\&#29399;&#30340;&#24212;&#24613;.mp4" TargetMode="External"/></Relationships>
</file>

<file path=ppt/slides/_rels/slide121.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8" Type="http://schemas.openxmlformats.org/officeDocument/2006/relationships/slideLayout" Target="../slideLayouts/slideLayout156.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image" Target="../media/image172.jpeg"/><Relationship Id="rId13" Type="http://schemas.openxmlformats.org/officeDocument/2006/relationships/tags" Target="../tags/tag66.xml"/><Relationship Id="rId12" Type="http://schemas.openxmlformats.org/officeDocument/2006/relationships/image" Target="../media/image171.png"/><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122.xml.rels><?xml version="1.0" encoding="UTF-8" standalone="yes"?>
<Relationships xmlns="http://schemas.openxmlformats.org/package/2006/relationships"><Relationship Id="rId8" Type="http://schemas.openxmlformats.org/officeDocument/2006/relationships/slideLayout" Target="../slideLayouts/slideLayout162.xml"/><Relationship Id="rId7" Type="http://schemas.openxmlformats.org/officeDocument/2006/relationships/tags" Target="../tags/tag74.xml"/><Relationship Id="rId6" Type="http://schemas.openxmlformats.org/officeDocument/2006/relationships/image" Target="../media/image174.png"/><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173.jpeg"/><Relationship Id="rId2" Type="http://schemas.openxmlformats.org/officeDocument/2006/relationships/tags" Target="../tags/tag71.xml"/><Relationship Id="rId1" Type="http://schemas.openxmlformats.org/officeDocument/2006/relationships/tags" Target="../tags/tag70.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17.xml"/><Relationship Id="rId4" Type="http://schemas.openxmlformats.org/officeDocument/2006/relationships/image" Target="../media/image63.png"/><Relationship Id="rId3" Type="http://schemas.openxmlformats.org/officeDocument/2006/relationships/tags" Target="../tags/tag22.xml"/><Relationship Id="rId2" Type="http://schemas.microsoft.com/office/2007/relationships/media" Target="file:///E:\&#23433;&#20840;&#35270;&#39057;\&#20132;&#36890;\&#19981;&#26159;&#19968;&#23478;&#20154;&#19981;&#36827;&#19968;&#23478;&#38376;.mp4" TargetMode="External"/><Relationship Id="rId1" Type="http://schemas.openxmlformats.org/officeDocument/2006/relationships/video" Target="file:///E:\&#23433;&#20840;&#35270;&#39057;\&#20132;&#36890;\&#19981;&#26159;&#19968;&#23478;&#20154;&#19981;&#36827;&#19968;&#23478;&#38376;.mp4" TargetMode="External"/></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17.xml"/><Relationship Id="rId7" Type="http://schemas.openxmlformats.org/officeDocument/2006/relationships/image" Target="../media/image69.GIF"/><Relationship Id="rId6" Type="http://schemas.openxmlformats.org/officeDocument/2006/relationships/hyperlink" Target="../../&#23433;&#20840;&#35270;&#39057;/&#20107;&#25925;&#30417;&#25511;/&#27687;&#27668;&#29942;&#29190;&#28856;.mp4" TargetMode="External"/><Relationship Id="rId5" Type="http://schemas.openxmlformats.org/officeDocument/2006/relationships/image" Target="../media/image68.png"/><Relationship Id="rId4" Type="http://schemas.openxmlformats.org/officeDocument/2006/relationships/image" Target="../media/image67.jpeg"/><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image" Target="../media/image64.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themeOverride" Target="../theme/themeOverride4.xml"/><Relationship Id="rId5" Type="http://schemas.openxmlformats.org/officeDocument/2006/relationships/image" Target="../media/image72.png"/><Relationship Id="rId4" Type="http://schemas.openxmlformats.org/officeDocument/2006/relationships/tags" Target="../tags/tag24.xml"/><Relationship Id="rId3" Type="http://schemas.openxmlformats.org/officeDocument/2006/relationships/image" Target="../media/image71.png"/><Relationship Id="rId2" Type="http://schemas.openxmlformats.org/officeDocument/2006/relationships/tags" Target="../tags/tag23.xml"/><Relationship Id="rId1" Type="http://schemas.openxmlformats.org/officeDocument/2006/relationships/image" Target="../media/image70.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tags" Target="../tags/tag25.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26.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3.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tags" Target="../tags/tag27.xml"/><Relationship Id="rId2" Type="http://schemas.openxmlformats.org/officeDocument/2006/relationships/image" Target="../media/image80.jpeg"/><Relationship Id="rId1"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image" Target="../media/image4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8.xml"/><Relationship Id="rId2" Type="http://schemas.openxmlformats.org/officeDocument/2006/relationships/image" Target="../media/image81.png"/><Relationship Id="rId1" Type="http://schemas.openxmlformats.org/officeDocument/2006/relationships/image" Target="../media/image73.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themeOverride" Target="../theme/themeOverride5.xml"/><Relationship Id="rId3" Type="http://schemas.openxmlformats.org/officeDocument/2006/relationships/image" Target="../media/image71.png"/><Relationship Id="rId2" Type="http://schemas.openxmlformats.org/officeDocument/2006/relationships/image" Target="../media/image82.png"/><Relationship Id="rId1" Type="http://schemas.openxmlformats.org/officeDocument/2006/relationships/image" Target="../media/image70.wm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85.png"/><Relationship Id="rId1" Type="http://schemas.openxmlformats.org/officeDocument/2006/relationships/image" Target="../media/image8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image" Target="../media/image87.png"/><Relationship Id="rId1" Type="http://schemas.openxmlformats.org/officeDocument/2006/relationships/image" Target="../media/image1.tif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image" Target="../media/image89.png"/><Relationship Id="rId1" Type="http://schemas.openxmlformats.org/officeDocument/2006/relationships/image" Target="../media/image88.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2.xml"/><Relationship Id="rId2" Type="http://schemas.openxmlformats.org/officeDocument/2006/relationships/image" Target="../media/image91.png"/><Relationship Id="rId1"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15.xml"/><Relationship Id="rId6" Type="http://schemas.openxmlformats.org/officeDocument/2006/relationships/themeOverride" Target="../theme/themeOverride2.xml"/><Relationship Id="rId5" Type="http://schemas.openxmlformats.org/officeDocument/2006/relationships/image" Target="../media/image43.jpeg"/><Relationship Id="rId4" Type="http://schemas.openxmlformats.org/officeDocument/2006/relationships/tags" Target="../tags/tag5.xml"/><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94.png"/><Relationship Id="rId1"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0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0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03.png"/></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45.png"/><Relationship Id="rId7" Type="http://schemas.openxmlformats.org/officeDocument/2006/relationships/tags" Target="../tags/tag7.xml"/><Relationship Id="rId6" Type="http://schemas.microsoft.com/office/2007/relationships/media" Target="file:///E:\&#23433;&#20840;&#35270;&#39057;\&#38146;&#31163;&#23376;&#30005;&#27744;&#23454;&#39564;\&#30005;&#21160;&#36710;&#20174;&#20882;&#28895;&#21040;&#29190;&#29123;6&#31186;.mp4" TargetMode="External"/><Relationship Id="rId5" Type="http://schemas.openxmlformats.org/officeDocument/2006/relationships/video" Target="file:///E:\&#23433;&#20840;&#35270;&#39057;\&#38146;&#31163;&#23376;&#30005;&#27744;&#23454;&#39564;\&#30005;&#21160;&#36710;&#20174;&#20882;&#28895;&#21040;&#29190;&#29123;6&#31186;.mp4" TargetMode="External"/><Relationship Id="rId4" Type="http://schemas.openxmlformats.org/officeDocument/2006/relationships/image" Target="../media/image44.png"/><Relationship Id="rId3" Type="http://schemas.openxmlformats.org/officeDocument/2006/relationships/tags" Target="../tags/tag6.xml"/><Relationship Id="rId2" Type="http://schemas.microsoft.com/office/2007/relationships/media" Target="file:///E:\&#23433;&#20840;&#35270;&#39057;\&#38146;&#31163;&#23376;&#30005;&#27744;&#23454;&#39564;\&#38146;&#30005;&#27744;&#29992;&#20992;&#25166;.mp4" TargetMode="External"/><Relationship Id="rId10" Type="http://schemas.openxmlformats.org/officeDocument/2006/relationships/slideLayout" Target="../slideLayouts/slideLayout115.xml"/><Relationship Id="rId1" Type="http://schemas.openxmlformats.org/officeDocument/2006/relationships/video" Target="file:///E:\&#23433;&#20840;&#35270;&#39057;\&#38146;&#31163;&#23376;&#30005;&#27744;&#23454;&#39564;\&#38146;&#30005;&#27744;&#29992;&#20992;&#25166;.mp4" TargetMode="Externa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0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07.png"/><Relationship Id="rId1" Type="http://schemas.openxmlformats.org/officeDocument/2006/relationships/image" Target="../media/image10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95.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tags" Target="../tags/tag2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12.png"/><Relationship Id="rId1"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14.png"/><Relationship Id="rId1"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15.png"/><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17.xml"/><Relationship Id="rId8" Type="http://schemas.openxmlformats.org/officeDocument/2006/relationships/image" Target="../media/image47.png"/><Relationship Id="rId7" Type="http://schemas.openxmlformats.org/officeDocument/2006/relationships/tags" Target="../tags/tag10.xml"/><Relationship Id="rId6" Type="http://schemas.microsoft.com/office/2007/relationships/media" Target="file:///E:\&#23433;&#20840;&#35270;&#39057;\&#21270;&#24037;\20200613&#28201;&#23725;&#21361;&#21270;&#21697;&#32592;&#36710;&#29190;&#28856;3(&#30097;&#20284;&#28201;&#23725;).mp4" TargetMode="External"/><Relationship Id="rId5" Type="http://schemas.openxmlformats.org/officeDocument/2006/relationships/video" Target="file:///E:\&#23433;&#20840;&#35270;&#39057;\&#21270;&#24037;\20200613&#28201;&#23725;&#21361;&#21270;&#21697;&#32592;&#36710;&#29190;&#28856;3(&#30097;&#20284;&#28201;&#23725;).mp4" TargetMode="External"/><Relationship Id="rId4" Type="http://schemas.openxmlformats.org/officeDocument/2006/relationships/image" Target="../media/image46.png"/><Relationship Id="rId3" Type="http://schemas.openxmlformats.org/officeDocument/2006/relationships/tags" Target="../tags/tag9.xml"/><Relationship Id="rId2" Type="http://schemas.microsoft.com/office/2007/relationships/media" Target="file:///E:\&#23433;&#20840;&#35270;&#39057;\&#21270;&#24037;\20200613&#28201;&#23725;&#21361;&#21270;&#21697;&#32592;&#36710;&#29190;&#28856;.mp4" TargetMode="External"/><Relationship Id="rId1" Type="http://schemas.openxmlformats.org/officeDocument/2006/relationships/video" Target="file:///E:\&#23433;&#20840;&#35270;&#39057;\&#21270;&#24037;\20200613&#28201;&#23725;&#21361;&#21270;&#21697;&#32592;&#36710;&#29190;&#28856;.mp4" TargetMode="Externa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16.png"/><Relationship Id="rId1" Type="http://schemas.openxmlformats.org/officeDocument/2006/relationships/tags" Target="../tags/tag3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17.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18.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120.jpeg"/><Relationship Id="rId1" Type="http://schemas.openxmlformats.org/officeDocument/2006/relationships/image" Target="../media/image119.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21.jpeg"/></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hyperlink" Target="../../&#23433;&#20840;&#35270;&#39057;/&#21270;&#24037;/&#20041;&#39532;&#31354;&#20998;&#35013;&#32622;&#29190;&#28856;&#35270;&#39057;.mp4" TargetMode="External"/><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hyperlink" Target="file:///C:\Users\huawei\Desktop\&#27861;&#24459;&#27861;&#35268;&#21644;&#26631;&#20934;&#35268;&#33539;\&#23433;&#20840;\&#21709;&#27700;&#29190;&#28856;&#21518;&#24212;&#24613;&#37096;&#21644;&#29983;&#24577;&#29615;&#22659;&#37096;&#30340;&#25171;&#26550;" TargetMode="Externa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8.png"/><Relationship Id="rId1" Type="http://schemas.openxmlformats.org/officeDocument/2006/relationships/image" Target="../media/image12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image" Target="../media/image49.png"/><Relationship Id="rId1" Type="http://schemas.openxmlformats.org/officeDocument/2006/relationships/image" Target="../media/image4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image" Target="../media/image130.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95.png"/></Relationships>
</file>

<file path=ppt/slides/_rels/slide62.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image" Target="../media/image132.png"/><Relationship Id="rId4" Type="http://schemas.openxmlformats.org/officeDocument/2006/relationships/tags" Target="../tags/tag34.xml"/><Relationship Id="rId3" Type="http://schemas.openxmlformats.org/officeDocument/2006/relationships/image" Target="../media/image131.jpeg"/><Relationship Id="rId2" Type="http://schemas.openxmlformats.org/officeDocument/2006/relationships/tags" Target="../tags/tag33.xml"/><Relationship Id="rId14" Type="http://schemas.openxmlformats.org/officeDocument/2006/relationships/notesSlide" Target="../notesSlides/notesSlide14.xml"/><Relationship Id="rId13" Type="http://schemas.openxmlformats.org/officeDocument/2006/relationships/slideLayout" Target="../slideLayouts/slideLayout7.xml"/><Relationship Id="rId12" Type="http://schemas.openxmlformats.org/officeDocument/2006/relationships/tags" Target="../tags/tag39.xml"/><Relationship Id="rId11" Type="http://schemas.openxmlformats.org/officeDocument/2006/relationships/image" Target="../media/image134.png"/><Relationship Id="rId10" Type="http://schemas.openxmlformats.org/officeDocument/2006/relationships/image" Target="../media/image133.png"/><Relationship Id="rId1" Type="http://schemas.openxmlformats.org/officeDocument/2006/relationships/tags" Target="../tags/tag3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image" Target="../media/image136.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3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image" Target="../media/image136.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18.xml"/><Relationship Id="rId7" Type="http://schemas.openxmlformats.org/officeDocument/2006/relationships/tags" Target="../tags/tag14.xml"/><Relationship Id="rId6" Type="http://schemas.openxmlformats.org/officeDocument/2006/relationships/image" Target="../media/image52.jpeg"/><Relationship Id="rId5" Type="http://schemas.openxmlformats.org/officeDocument/2006/relationships/tags" Target="../tags/tag13.xml"/><Relationship Id="rId4" Type="http://schemas.openxmlformats.org/officeDocument/2006/relationships/image" Target="../media/image51.GIF"/><Relationship Id="rId3" Type="http://schemas.openxmlformats.org/officeDocument/2006/relationships/tags" Target="../tags/tag12.xml"/><Relationship Id="rId2" Type="http://schemas.openxmlformats.org/officeDocument/2006/relationships/image" Target="../media/image50.png"/><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40.png"/><Relationship Id="rId1"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image" Target="../media/image136.png"/></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hemeOverride" Target="../theme/themeOverride6.xml"/><Relationship Id="rId3" Type="http://schemas.openxmlformats.org/officeDocument/2006/relationships/image" Target="../media/image71.png"/><Relationship Id="rId2" Type="http://schemas.openxmlformats.org/officeDocument/2006/relationships/image" Target="../media/image82.png"/><Relationship Id="rId1" Type="http://schemas.openxmlformats.org/officeDocument/2006/relationships/image" Target="../media/image70.wmf"/></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4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6.xml"/><Relationship Id="rId1" Type="http://schemas.openxmlformats.org/officeDocument/2006/relationships/image" Target="../media/image14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6.xml"/><Relationship Id="rId1" Type="http://schemas.openxmlformats.org/officeDocument/2006/relationships/image" Target="../media/image14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image" Target="../media/image5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3.xml"/><Relationship Id="rId1" Type="http://schemas.openxmlformats.org/officeDocument/2006/relationships/image" Target="../media/image14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5" Type="http://schemas.openxmlformats.org/officeDocument/2006/relationships/slideLayout" Target="../slideLayouts/slideLayout76.xml"/><Relationship Id="rId4" Type="http://schemas.openxmlformats.org/officeDocument/2006/relationships/image" Target="../media/image147.png"/><Relationship Id="rId3" Type="http://schemas.openxmlformats.org/officeDocument/2006/relationships/hyperlink" Target="file:///C:\Users\huawei\Desktop\&#27861;&#24459;&#27861;&#35268;&#21644;&#26631;&#20934;&#35268;&#33539;\&#20107;&#25925;&#35843;&#26597;&#25253;&#21578;\&#23665;&#19996;&#20116;&#24425;&#40857;&#25237;&#36164;&#26377;&#38480;&#20844;&#21496;&#26646;&#38686;&#24066;&#31503;&#23665;&#37329;&#30719;&#8220;1.10&#8221;&#37325;&#22823;&#29190;&#28856;&#20107;&#25925;&#35843;&#26597;&#25253;&#21578;(2).pdf" TargetMode="External"/><Relationship Id="rId2" Type="http://schemas.openxmlformats.org/officeDocument/2006/relationships/image" Target="../media/image146.png"/><Relationship Id="rId1" Type="http://schemas.openxmlformats.org/officeDocument/2006/relationships/image" Target="../media/image14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image" Target="../media/image54.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image" Target="../media/image14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104.xml"/><Relationship Id="rId3" Type="http://schemas.openxmlformats.org/officeDocument/2006/relationships/themeOverride" Target="../theme/themeOverride7.xml"/><Relationship Id="rId2" Type="http://schemas.openxmlformats.org/officeDocument/2006/relationships/image" Target="../media/image150.png"/><Relationship Id="rId1" Type="http://schemas.openxmlformats.org/officeDocument/2006/relationships/image" Target="../media/image14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04.xml"/><Relationship Id="rId1" Type="http://schemas.openxmlformats.org/officeDocument/2006/relationships/themeOverride" Target="../theme/themeOverride8.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hemeOverride" Target="../theme/themeOverride9.xml"/><Relationship Id="rId1"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hemeOverride" Target="../theme/themeOverride10.xml"/><Relationship Id="rId1" Type="http://schemas.openxmlformats.org/officeDocument/2006/relationships/image" Target="../media/image151.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hemeOverride" Target="../theme/themeOverride11.xml"/><Relationship Id="rId1" Type="http://schemas.openxmlformats.org/officeDocument/2006/relationships/image" Target="../media/image151.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themeOverride" Target="../theme/themeOverride12.xml"/><Relationship Id="rId1" Type="http://schemas.openxmlformats.org/officeDocument/2006/relationships/image" Target="../media/image15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4.xml"/><Relationship Id="rId1" Type="http://schemas.openxmlformats.org/officeDocument/2006/relationships/themeOverride" Target="../theme/themeOverride13.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1461491" y="1870967"/>
            <a:ext cx="6197990" cy="1198880"/>
          </a:xfrm>
          <a:prstGeom prst="rect">
            <a:avLst/>
          </a:prstGeom>
          <a:noFill/>
        </p:spPr>
        <p:txBody>
          <a:bodyPr wrap="square" rtlCol="0">
            <a:spAutoFit/>
          </a:bodyPr>
          <a:lstStyle/>
          <a:p>
            <a:pPr algn="ctr" rtl="0" eaLnBrk="1" fontAlgn="auto" hangingPunct="1">
              <a:lnSpc>
                <a:spcPct val="120000"/>
              </a:lnSpc>
              <a:spcBef>
                <a:spcPts val="0"/>
              </a:spcBef>
              <a:spcAft>
                <a:spcPts val="0"/>
              </a:spcAft>
              <a:buFontTx/>
              <a:buNone/>
            </a:pPr>
            <a:r>
              <a:rPr lang="zh-CN" altLang="en-US" sz="3000" dirty="0">
                <a:latin typeface="黑体" panose="02010609060101010101" charset="-122"/>
                <a:ea typeface="黑体" panose="02010609060101010101" charset="-122"/>
                <a:sym typeface="+mn-ea"/>
              </a:rPr>
              <a:t>以案释法：地方党镇领导干部安全生产责任制</a:t>
            </a:r>
            <a:endParaRPr lang="zh-CN" altLang="en-US" sz="3000" dirty="0">
              <a:solidFill>
                <a:schemeClr val="tx1"/>
              </a:solidFill>
              <a:latin typeface="黑体" panose="02010609060101010101" charset="-122"/>
              <a:ea typeface="黑体" panose="02010609060101010101" charset="-122"/>
            </a:endParaRPr>
          </a:p>
        </p:txBody>
      </p:sp>
      <p:pic>
        <p:nvPicPr>
          <p:cNvPr id="3" name="Picture 2" descr="C:/Users/huawei/AppData/Local/Temp/kaimatting/20200322125159/output_aiMatting_20200322125209.pngoutput_aiMatting_20200322125209"/>
          <p:cNvPicPr>
            <a:picLocks noChangeAspect="1" noChangeArrowheads="1"/>
          </p:cNvPicPr>
          <p:nvPr/>
        </p:nvPicPr>
        <p:blipFill>
          <a:blip r:embed="rId1"/>
          <a:srcRect/>
          <a:stretch>
            <a:fillRect/>
          </a:stretch>
        </p:blipFill>
        <p:spPr bwMode="auto">
          <a:xfrm>
            <a:off x="3991165" y="3331571"/>
            <a:ext cx="1139764" cy="83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图片 7">
            <a:hlinkClick r:id="rId2" tooltip="爱情" action="ppaction://hlinkfile"/>
          </p:cNvPr>
          <p:cNvPicPr>
            <a:picLocks noChangeAspect="1"/>
          </p:cNvPicPr>
          <p:nvPr/>
        </p:nvPicPr>
        <p:blipFill>
          <a:blip r:embed="rId3"/>
          <a:stretch>
            <a:fillRect/>
          </a:stretch>
        </p:blipFill>
        <p:spPr>
          <a:xfrm>
            <a:off x="7790597" y="1761823"/>
            <a:ext cx="958178" cy="1276989"/>
          </a:xfrm>
          <a:prstGeom prst="rect">
            <a:avLst/>
          </a:prstGeom>
          <a:noFill/>
          <a:ln w="9525">
            <a:noFill/>
          </a:ln>
        </p:spPr>
      </p:pic>
      <p:pic>
        <p:nvPicPr>
          <p:cNvPr id="10" name="图片 14" descr="安监局标志3.png"/>
          <p:cNvPicPr>
            <a:picLocks noChangeAspect="1" noChangeArrowheads="1"/>
          </p:cNvPicPr>
          <p:nvPr/>
        </p:nvPicPr>
        <p:blipFill>
          <a:blip r:embed="rId4"/>
          <a:srcRect/>
          <a:stretch>
            <a:fillRect/>
          </a:stretch>
        </p:blipFill>
        <p:spPr bwMode="auto">
          <a:xfrm>
            <a:off x="2117316" y="645144"/>
            <a:ext cx="899110" cy="8914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C:/Users/huawei/AppData/Local/Temp/kaimatting/20200322125528/output_aiMatting_20200322125530.pngoutput_aiMatting_20200322125530"/>
          <p:cNvPicPr>
            <a:picLocks noChangeAspect="1"/>
          </p:cNvPicPr>
          <p:nvPr/>
        </p:nvPicPr>
        <p:blipFill>
          <a:blip r:embed="rId5"/>
          <a:stretch>
            <a:fillRect/>
          </a:stretch>
        </p:blipFill>
        <p:spPr>
          <a:xfrm>
            <a:off x="337413" y="1870625"/>
            <a:ext cx="1162683" cy="116793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518" y="640556"/>
            <a:ext cx="852011" cy="864394"/>
          </a:xfrm>
          <a:prstGeom prst="ellipse">
            <a:avLst/>
          </a:prstGeom>
          <a:ln>
            <a:noFill/>
          </a:ln>
          <a:effectLst>
            <a:softEdge rad="112500"/>
          </a:effectLst>
        </p:spPr>
      </p:pic>
      <p:pic>
        <p:nvPicPr>
          <p:cNvPr id="7" name="图片 6" descr="C:/Users/huawei/AppData/Local/Temp/kaimatting/20200322124508/output_aiMatting_20200322124512.pngoutput_aiMatting_20200322124512"/>
          <p:cNvPicPr>
            <a:picLocks noChangeAspect="1"/>
          </p:cNvPicPr>
          <p:nvPr/>
        </p:nvPicPr>
        <p:blipFill>
          <a:blip r:embed="rId7"/>
          <a:stretch>
            <a:fillRect/>
          </a:stretch>
        </p:blipFill>
        <p:spPr>
          <a:xfrm flipH="1">
            <a:off x="6059329" y="689134"/>
            <a:ext cx="731520" cy="75390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random/>
      </p:transition>
    </mc:Choice>
    <mc:Fallback>
      <p:transition spd="med">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810260" y="34925"/>
            <a:ext cx="7523480" cy="5074285"/>
          </a:xfrm>
          <a:prstGeom prst="rect">
            <a:avLst/>
          </a:prstGeom>
        </p:spPr>
      </p:pic>
    </p:spTree>
  </p:cSld>
  <p:clrMapOvr>
    <a:masterClrMapping/>
  </p:clrMapOvr>
  <p:transition spd="med">
    <p:push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等腰三角形 1"/>
          <p:cNvSpPr/>
          <p:nvPr/>
        </p:nvSpPr>
        <p:spPr>
          <a:xfrm flipV="1">
            <a:off x="3267075" y="0"/>
            <a:ext cx="2609850" cy="2250281"/>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 name="TextBox 3"/>
          <p:cNvSpPr txBox="1"/>
          <p:nvPr/>
        </p:nvSpPr>
        <p:spPr>
          <a:xfrm>
            <a:off x="4140518" y="-13096"/>
            <a:ext cx="862965" cy="1645285"/>
          </a:xfrm>
          <a:prstGeom prst="rect">
            <a:avLst/>
          </a:prstGeom>
          <a:noFill/>
          <a:effectLst>
            <a:outerShdw blurRad="165100" dist="76200" dir="1200000" algn="tl" rotWithShape="0">
              <a:prstClr val="black">
                <a:alpha val="10000"/>
              </a:prstClr>
            </a:outerShdw>
          </a:effectLst>
        </p:spPr>
        <p:txBody>
          <a:bodyPr wrap="none" rtlCol="0">
            <a:spAutoFit/>
          </a:bodyPr>
          <a:lstStyle/>
          <a:p>
            <a:pPr marR="0" algn="ctr" defTabSz="1219200" eaLnBrk="1" fontAlgn="auto" hangingPunct="1">
              <a:spcBef>
                <a:spcPts val="0"/>
              </a:spcBef>
              <a:spcAft>
                <a:spcPts val="0"/>
              </a:spcAft>
              <a:buClrTx/>
              <a:buSzTx/>
              <a:buFontTx/>
              <a:defRPr/>
            </a:pPr>
            <a:r>
              <a:rPr kumimoji="0" lang="en-US" altLang="zh-CN" sz="10100" kern="1200" cap="none" spc="0" normalizeH="0" baseline="0" noProof="0" dirty="0">
                <a:solidFill>
                  <a:schemeClr val="bg1"/>
                </a:solidFill>
                <a:latin typeface="+mj-lt"/>
                <a:ea typeface="+mn-ea"/>
                <a:cs typeface="+mn-cs"/>
              </a:rPr>
              <a:t>3</a:t>
            </a:r>
            <a:endParaRPr kumimoji="0" lang="zh-CN" altLang="en-US" sz="10100" kern="1200" cap="none" spc="0" normalizeH="0" baseline="0" noProof="0" dirty="0">
              <a:solidFill>
                <a:schemeClr val="bg1"/>
              </a:solidFill>
              <a:latin typeface="+mj-lt"/>
              <a:ea typeface="+mn-ea"/>
              <a:cs typeface="+mn-cs"/>
            </a:endParaRPr>
          </a:p>
        </p:txBody>
      </p:sp>
      <p:sp>
        <p:nvSpPr>
          <p:cNvPr id="4" name="矩形 3"/>
          <p:cNvSpPr/>
          <p:nvPr/>
        </p:nvSpPr>
        <p:spPr>
          <a:xfrm>
            <a:off x="3374311" y="2571750"/>
            <a:ext cx="2418080" cy="768350"/>
          </a:xfrm>
          <a:prstGeom prst="rect">
            <a:avLst/>
          </a:prstGeom>
        </p:spPr>
        <p:txBody>
          <a:bodyPr wrap="none">
            <a:spAutoFit/>
          </a:bodyPr>
          <a:lstStyle/>
          <a:p>
            <a:pPr marL="0" marR="0" lvl="0" indent="0" algn="r" defTabSz="1219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5A5A5A"/>
                </a:solidFill>
                <a:effectLst/>
                <a:uLnTx/>
                <a:uFillTx/>
                <a:latin typeface="Impact" panose="020B0806030902050204"/>
                <a:ea typeface="+mn-ea"/>
                <a:cs typeface="+mn-cs"/>
              </a:rPr>
              <a:t>事故调查</a:t>
            </a:r>
            <a:endParaRPr kumimoji="0" lang="zh-CN" altLang="en-US" sz="4400" b="1" i="0" u="none" strike="noStrike" kern="1200" cap="none" spc="0" normalizeH="0" baseline="0" noProof="0" dirty="0">
              <a:ln>
                <a:noFill/>
              </a:ln>
              <a:solidFill>
                <a:srgbClr val="5A5A5A"/>
              </a:solidFill>
              <a:effectLst/>
              <a:uLnTx/>
              <a:uFillTx/>
              <a:latin typeface="Impact" panose="020B0806030902050204"/>
              <a:ea typeface="+mn-ea"/>
              <a:cs typeface="+mn-cs"/>
            </a:endParaRPr>
          </a:p>
        </p:txBody>
      </p:sp>
      <p:sp>
        <p:nvSpPr>
          <p:cNvPr id="50181"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50182"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Tree>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6"/>
          <p:cNvSpPr txBox="1"/>
          <p:nvPr/>
        </p:nvSpPr>
        <p:spPr>
          <a:xfrm>
            <a:off x="476250" y="96441"/>
            <a:ext cx="7291388"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生产安全事故调查权限</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5" name="矩形 4"/>
          <p:cNvSpPr/>
          <p:nvPr/>
        </p:nvSpPr>
        <p:spPr>
          <a:xfrm>
            <a:off x="296466" y="1067991"/>
            <a:ext cx="5491163" cy="368300"/>
          </a:xfrm>
          <a:prstGeom prst="rect">
            <a:avLst/>
          </a:prstGeom>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生产安全事故报告和调查处理条例</a:t>
            </a: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第十九条</a:t>
            </a:r>
            <a:endPar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523875" y="2002631"/>
            <a:ext cx="1863329" cy="1890713"/>
          </a:xfrm>
          <a:prstGeom prst="rect">
            <a:avLst/>
          </a:prstGeom>
          <a:solidFill>
            <a:schemeClr val="bg1"/>
          </a:solidFill>
          <a:ln w="3175">
            <a:solidFill>
              <a:srgbClr val="26262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510779" y="1631156"/>
            <a:ext cx="1889522" cy="404813"/>
          </a:xfrm>
          <a:prstGeom prst="rect">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chemeClr val="lt1"/>
                </a:solidFill>
                <a:effectLst/>
                <a:uLnTx/>
                <a:uFillTx/>
                <a:latin typeface="+mn-lt"/>
                <a:ea typeface="+mn-ea"/>
                <a:cs typeface="+mn-cs"/>
              </a:rPr>
              <a:t>特别重大事故</a:t>
            </a:r>
            <a:endParaRPr kumimoji="0" lang="zh-CN" altLang="en-US" sz="1500" b="1" i="0" u="none" strike="noStrike" kern="1200" cap="none" spc="0" normalizeH="0" baseline="0" noProof="0" dirty="0">
              <a:ln>
                <a:noFill/>
              </a:ln>
              <a:solidFill>
                <a:schemeClr val="lt1"/>
              </a:solidFill>
              <a:effectLst/>
              <a:uLnTx/>
              <a:uFillTx/>
              <a:latin typeface="+mn-lt"/>
              <a:ea typeface="+mn-ea"/>
              <a:cs typeface="+mn-cs"/>
            </a:endParaRPr>
          </a:p>
        </p:txBody>
      </p:sp>
      <p:sp>
        <p:nvSpPr>
          <p:cNvPr id="51206" name="矩形 7"/>
          <p:cNvSpPr/>
          <p:nvPr/>
        </p:nvSpPr>
        <p:spPr>
          <a:xfrm>
            <a:off x="523875" y="2205038"/>
            <a:ext cx="1876425" cy="1198880"/>
          </a:xfrm>
          <a:prstGeom prst="rect">
            <a:avLst/>
          </a:prstGeom>
          <a:noFill/>
          <a:ln w="9525">
            <a:noFill/>
          </a:ln>
        </p:spPr>
        <p:txBody>
          <a:bodyPr>
            <a:spAutoFit/>
          </a:bodyPr>
          <a:p>
            <a:pPr eaLnBrk="1" hangingPunct="1">
              <a:lnSpc>
                <a:spcPct val="150000"/>
              </a:lnSpc>
            </a:pPr>
            <a:r>
              <a:rPr lang="zh-CN" altLang="en-US" sz="1200" dirty="0">
                <a:latin typeface="微软雅黑" panose="020B0503020204020204" pitchFamily="34" charset="-122"/>
              </a:rPr>
              <a:t>由</a:t>
            </a:r>
            <a:r>
              <a:rPr lang="zh-CN" altLang="en-US" sz="1800" b="1" dirty="0">
                <a:latin typeface="微软雅黑" panose="020B0503020204020204" pitchFamily="34" charset="-122"/>
              </a:rPr>
              <a:t>国务院或者国务院授权</a:t>
            </a:r>
            <a:r>
              <a:rPr lang="zh-CN" altLang="en-US" sz="1200" dirty="0">
                <a:latin typeface="微软雅黑" panose="020B0503020204020204" pitchFamily="34" charset="-122"/>
              </a:rPr>
              <a:t>有关部门组织事故调查组进行调查。</a:t>
            </a:r>
            <a:endParaRPr lang="zh-CN" altLang="en-US" sz="1200" dirty="0">
              <a:latin typeface="微软雅黑" panose="020B0503020204020204" pitchFamily="34" charset="-122"/>
            </a:endParaRPr>
          </a:p>
        </p:txBody>
      </p:sp>
      <p:sp>
        <p:nvSpPr>
          <p:cNvPr id="9" name="矩形 8"/>
          <p:cNvSpPr/>
          <p:nvPr/>
        </p:nvSpPr>
        <p:spPr>
          <a:xfrm>
            <a:off x="2614613" y="2002631"/>
            <a:ext cx="1862138" cy="1890713"/>
          </a:xfrm>
          <a:prstGeom prst="rect">
            <a:avLst/>
          </a:prstGeom>
          <a:solidFill>
            <a:schemeClr val="bg1"/>
          </a:solidFill>
          <a:ln w="3175">
            <a:solidFill>
              <a:srgbClr val="26262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2600325" y="1631156"/>
            <a:ext cx="1890713" cy="404813"/>
          </a:xfrm>
          <a:prstGeom prst="rect">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chemeClr val="lt1"/>
                </a:solidFill>
                <a:effectLst/>
                <a:uLnTx/>
                <a:uFillTx/>
                <a:latin typeface="+mn-lt"/>
                <a:ea typeface="+mn-ea"/>
                <a:cs typeface="+mn-cs"/>
              </a:rPr>
              <a:t>重大事故</a:t>
            </a:r>
            <a:endParaRPr kumimoji="0" lang="zh-CN" altLang="en-US" sz="1500" b="1" i="0" u="none" strike="noStrike" kern="1200" cap="none" spc="0" normalizeH="0" baseline="0" noProof="0" dirty="0">
              <a:ln>
                <a:noFill/>
              </a:ln>
              <a:solidFill>
                <a:schemeClr val="lt1"/>
              </a:solidFill>
              <a:effectLst/>
              <a:uLnTx/>
              <a:uFillTx/>
              <a:latin typeface="+mn-lt"/>
              <a:ea typeface="+mn-ea"/>
              <a:cs typeface="+mn-cs"/>
            </a:endParaRPr>
          </a:p>
        </p:txBody>
      </p:sp>
      <p:sp>
        <p:nvSpPr>
          <p:cNvPr id="51209" name="矩形 10"/>
          <p:cNvSpPr/>
          <p:nvPr/>
        </p:nvSpPr>
        <p:spPr>
          <a:xfrm>
            <a:off x="2614613" y="2205038"/>
            <a:ext cx="1876425" cy="506730"/>
          </a:xfrm>
          <a:prstGeom prst="rect">
            <a:avLst/>
          </a:prstGeom>
          <a:noFill/>
          <a:ln w="9525">
            <a:noFill/>
          </a:ln>
        </p:spPr>
        <p:txBody>
          <a:bodyPr>
            <a:spAutoFit/>
          </a:bodyPr>
          <a:p>
            <a:pPr eaLnBrk="1" hangingPunct="1">
              <a:lnSpc>
                <a:spcPct val="150000"/>
              </a:lnSpc>
            </a:pPr>
            <a:r>
              <a:rPr lang="zh-CN" altLang="en-US" sz="1800" b="1" dirty="0">
                <a:latin typeface="微软雅黑" panose="020B0503020204020204" pitchFamily="34" charset="-122"/>
              </a:rPr>
              <a:t>省级</a:t>
            </a:r>
            <a:r>
              <a:rPr lang="zh-CN" altLang="en-US" sz="1200" dirty="0">
                <a:latin typeface="微软雅黑" panose="020B0503020204020204" pitchFamily="34" charset="-122"/>
              </a:rPr>
              <a:t>人民政府负责调查</a:t>
            </a:r>
            <a:endParaRPr lang="zh-CN" altLang="en-US" sz="1200" dirty="0">
              <a:latin typeface="微软雅黑" panose="020B0503020204020204" pitchFamily="34" charset="-122"/>
            </a:endParaRPr>
          </a:p>
        </p:txBody>
      </p:sp>
      <p:sp>
        <p:nvSpPr>
          <p:cNvPr id="12" name="矩形 11"/>
          <p:cNvSpPr/>
          <p:nvPr/>
        </p:nvSpPr>
        <p:spPr>
          <a:xfrm>
            <a:off x="4718447" y="2002631"/>
            <a:ext cx="1863329" cy="1890713"/>
          </a:xfrm>
          <a:prstGeom prst="rect">
            <a:avLst/>
          </a:prstGeom>
          <a:solidFill>
            <a:schemeClr val="bg1"/>
          </a:solidFill>
          <a:ln w="3175">
            <a:solidFill>
              <a:srgbClr val="26262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4705350" y="1631156"/>
            <a:ext cx="1889522" cy="404813"/>
          </a:xfrm>
          <a:prstGeom prst="rect">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chemeClr val="lt1"/>
                </a:solidFill>
                <a:effectLst/>
                <a:uLnTx/>
                <a:uFillTx/>
                <a:latin typeface="+mn-lt"/>
                <a:ea typeface="+mn-ea"/>
                <a:cs typeface="+mn-cs"/>
              </a:rPr>
              <a:t>较大事故</a:t>
            </a:r>
            <a:endParaRPr kumimoji="0" lang="zh-CN" altLang="en-US" sz="1500" b="1" i="0" u="none" strike="noStrike" kern="1200" cap="none" spc="0" normalizeH="0" baseline="0" noProof="0" dirty="0">
              <a:ln>
                <a:noFill/>
              </a:ln>
              <a:solidFill>
                <a:schemeClr val="lt1"/>
              </a:solidFill>
              <a:effectLst/>
              <a:uLnTx/>
              <a:uFillTx/>
              <a:latin typeface="+mn-lt"/>
              <a:ea typeface="+mn-ea"/>
              <a:cs typeface="+mn-cs"/>
            </a:endParaRPr>
          </a:p>
        </p:txBody>
      </p:sp>
      <p:sp>
        <p:nvSpPr>
          <p:cNvPr id="51212" name="矩形 13"/>
          <p:cNvSpPr/>
          <p:nvPr/>
        </p:nvSpPr>
        <p:spPr>
          <a:xfrm>
            <a:off x="4718447" y="2205038"/>
            <a:ext cx="1876425" cy="783590"/>
          </a:xfrm>
          <a:prstGeom prst="rect">
            <a:avLst/>
          </a:prstGeom>
          <a:noFill/>
          <a:ln w="9525">
            <a:noFill/>
          </a:ln>
        </p:spPr>
        <p:txBody>
          <a:bodyPr>
            <a:spAutoFit/>
          </a:bodyPr>
          <a:p>
            <a:pPr eaLnBrk="1" hangingPunct="1">
              <a:lnSpc>
                <a:spcPct val="150000"/>
              </a:lnSpc>
            </a:pPr>
            <a:r>
              <a:rPr lang="zh-CN" altLang="en-US" sz="1200" dirty="0">
                <a:latin typeface="微软雅黑" panose="020B0503020204020204" pitchFamily="34" charset="-122"/>
              </a:rPr>
              <a:t>设区的</a:t>
            </a:r>
            <a:r>
              <a:rPr lang="zh-CN" altLang="en-US" sz="1800" b="1" dirty="0">
                <a:latin typeface="微软雅黑" panose="020B0503020204020204" pitchFamily="34" charset="-122"/>
              </a:rPr>
              <a:t>市级</a:t>
            </a:r>
            <a:r>
              <a:rPr lang="zh-CN" altLang="en-US" sz="1200" dirty="0">
                <a:latin typeface="微软雅黑" panose="020B0503020204020204" pitchFamily="34" charset="-122"/>
              </a:rPr>
              <a:t>人民政府负责调查。</a:t>
            </a:r>
            <a:endParaRPr lang="zh-CN" altLang="en-US" sz="1200" dirty="0">
              <a:latin typeface="微软雅黑" panose="020B0503020204020204" pitchFamily="34" charset="-122"/>
            </a:endParaRPr>
          </a:p>
        </p:txBody>
      </p:sp>
      <p:sp>
        <p:nvSpPr>
          <p:cNvPr id="15" name="矩形 14"/>
          <p:cNvSpPr/>
          <p:nvPr/>
        </p:nvSpPr>
        <p:spPr>
          <a:xfrm>
            <a:off x="6835379" y="1997869"/>
            <a:ext cx="1863329" cy="1890713"/>
          </a:xfrm>
          <a:prstGeom prst="rect">
            <a:avLst/>
          </a:prstGeom>
          <a:solidFill>
            <a:schemeClr val="bg1"/>
          </a:solidFill>
          <a:ln w="3175">
            <a:solidFill>
              <a:srgbClr val="26262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15"/>
          <p:cNvSpPr/>
          <p:nvPr/>
        </p:nvSpPr>
        <p:spPr>
          <a:xfrm>
            <a:off x="6822281" y="1626394"/>
            <a:ext cx="1889522" cy="404813"/>
          </a:xfrm>
          <a:prstGeom prst="rect">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smtClean="0">
                <a:ln>
                  <a:noFill/>
                </a:ln>
                <a:solidFill>
                  <a:schemeClr val="lt1"/>
                </a:solidFill>
                <a:effectLst/>
                <a:uLnTx/>
                <a:uFillTx/>
                <a:latin typeface="+mn-lt"/>
                <a:ea typeface="+mn-ea"/>
                <a:cs typeface="+mn-cs"/>
              </a:rPr>
              <a:t>一般事</a:t>
            </a:r>
            <a:r>
              <a:rPr kumimoji="0" lang="zh-CN" altLang="en-US" sz="1500" b="1" i="0" u="none" strike="noStrike" kern="1200" cap="none" spc="0" normalizeH="0" baseline="0" noProof="0" dirty="0">
                <a:ln>
                  <a:noFill/>
                </a:ln>
                <a:solidFill>
                  <a:schemeClr val="lt1"/>
                </a:solidFill>
                <a:effectLst/>
                <a:uLnTx/>
                <a:uFillTx/>
                <a:latin typeface="+mn-lt"/>
                <a:ea typeface="+mn-ea"/>
                <a:cs typeface="+mn-cs"/>
              </a:rPr>
              <a:t>故</a:t>
            </a:r>
            <a:endParaRPr kumimoji="0" lang="zh-CN" altLang="en-US" sz="1500" b="1" i="0" u="none" strike="noStrike" kern="1200" cap="none" spc="0" normalizeH="0" baseline="0" noProof="0" dirty="0">
              <a:ln>
                <a:noFill/>
              </a:ln>
              <a:solidFill>
                <a:schemeClr val="lt1"/>
              </a:solidFill>
              <a:effectLst/>
              <a:uLnTx/>
              <a:uFillTx/>
              <a:latin typeface="+mn-lt"/>
              <a:ea typeface="+mn-ea"/>
              <a:cs typeface="+mn-cs"/>
            </a:endParaRPr>
          </a:p>
        </p:txBody>
      </p:sp>
      <p:sp>
        <p:nvSpPr>
          <p:cNvPr id="51215" name="矩形 16"/>
          <p:cNvSpPr/>
          <p:nvPr/>
        </p:nvSpPr>
        <p:spPr>
          <a:xfrm>
            <a:off x="6835379" y="2200275"/>
            <a:ext cx="1876425" cy="506730"/>
          </a:xfrm>
          <a:prstGeom prst="rect">
            <a:avLst/>
          </a:prstGeom>
          <a:noFill/>
          <a:ln w="9525">
            <a:noFill/>
          </a:ln>
        </p:spPr>
        <p:txBody>
          <a:bodyPr>
            <a:spAutoFit/>
          </a:bodyPr>
          <a:p>
            <a:pPr eaLnBrk="1" hangingPunct="1">
              <a:lnSpc>
                <a:spcPct val="150000"/>
              </a:lnSpc>
            </a:pPr>
            <a:r>
              <a:rPr lang="zh-CN" altLang="en-US" sz="1800" b="1" dirty="0">
                <a:latin typeface="微软雅黑" panose="020B0503020204020204" pitchFamily="34" charset="-122"/>
              </a:rPr>
              <a:t>县级</a:t>
            </a:r>
            <a:r>
              <a:rPr lang="zh-CN" altLang="en-US" sz="1200" dirty="0">
                <a:latin typeface="微软雅黑" panose="020B0503020204020204" pitchFamily="34" charset="-122"/>
              </a:rPr>
              <a:t>人民政府负责调查。</a:t>
            </a:r>
            <a:endParaRPr lang="zh-CN" altLang="en-US" sz="1200" dirty="0">
              <a:latin typeface="微软雅黑" panose="020B0503020204020204" pitchFamily="34" charset="-122"/>
            </a:endParaRPr>
          </a:p>
        </p:txBody>
      </p:sp>
      <p:sp>
        <p:nvSpPr>
          <p:cNvPr id="2" name="等腰三角形 1"/>
          <p:cNvSpPr/>
          <p:nvPr/>
        </p:nvSpPr>
        <p:spPr>
          <a:xfrm flipV="1">
            <a:off x="1318022" y="2018110"/>
            <a:ext cx="288131" cy="169069"/>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等腰三角形 17"/>
          <p:cNvSpPr/>
          <p:nvPr/>
        </p:nvSpPr>
        <p:spPr>
          <a:xfrm flipV="1">
            <a:off x="3394472" y="2021681"/>
            <a:ext cx="289322" cy="169069"/>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等腰三角形 18"/>
          <p:cNvSpPr/>
          <p:nvPr/>
        </p:nvSpPr>
        <p:spPr>
          <a:xfrm flipV="1">
            <a:off x="5505450" y="2027635"/>
            <a:ext cx="288131" cy="169069"/>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等腰三角形 19"/>
          <p:cNvSpPr/>
          <p:nvPr/>
        </p:nvSpPr>
        <p:spPr>
          <a:xfrm flipV="1">
            <a:off x="7629525" y="2027635"/>
            <a:ext cx="289322" cy="169069"/>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矩形 20"/>
          <p:cNvSpPr/>
          <p:nvPr/>
        </p:nvSpPr>
        <p:spPr>
          <a:xfrm>
            <a:off x="470297" y="3951685"/>
            <a:ext cx="8460581" cy="922020"/>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35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省</a:t>
            </a:r>
            <a:r>
              <a:rPr kumimoji="0" lang="zh-CN" altLang="en-US" sz="13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级人民政府</a:t>
            </a: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、设区的</a:t>
            </a:r>
            <a:r>
              <a:rPr kumimoji="0" lang="zh-CN" altLang="en-US" sz="13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市级人民政府</a:t>
            </a: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3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县级人民政府</a:t>
            </a: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可以</a:t>
            </a:r>
            <a:r>
              <a:rPr kumimoji="0" lang="zh-CN" altLang="en-US" sz="13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直接组织</a:t>
            </a: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事故调查组进行调查，也可以</a:t>
            </a:r>
            <a:r>
              <a:rPr kumimoji="0" lang="zh-CN" altLang="en-US" sz="13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授权或者委托</a:t>
            </a: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有关部门组织事故调查组进行调查。</a:t>
            </a:r>
            <a:endPar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1221" name="文本框 3"/>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51222" name="文本框 21"/>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Tree>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文本框 15"/>
          <p:cNvSpPr txBox="1"/>
          <p:nvPr/>
        </p:nvSpPr>
        <p:spPr>
          <a:xfrm>
            <a:off x="690086" y="657701"/>
            <a:ext cx="7077551" cy="4048125"/>
          </a:xfrm>
          <a:prstGeom prst="rect">
            <a:avLst/>
          </a:prstGeom>
          <a:noFill/>
        </p:spPr>
        <p:txBody>
          <a:bodyPr wrap="square" rtlCol="0" anchor="t">
            <a:spAutoFit/>
          </a:bodyPr>
          <a:p>
            <a:pPr algn="l">
              <a:lnSpc>
                <a:spcPct val="130000"/>
              </a:lnSpc>
              <a:buClrTx/>
              <a:buSzTx/>
              <a:buFontTx/>
            </a:pPr>
            <a:r>
              <a:rPr lang="zh-CN" sz="1800" b="1" spc="300">
                <a:solidFill>
                  <a:srgbClr val="FF0000"/>
                </a:solidFill>
                <a:uFillTx/>
                <a:latin typeface="方正楷体简体" panose="02000000000000000000" charset="-122"/>
                <a:ea typeface="方正楷体简体" panose="02000000000000000000" charset="-122"/>
                <a:cs typeface="方正楷体简体" panose="02000000000000000000" charset="-122"/>
                <a:sym typeface="+mn-ea"/>
              </a:rPr>
              <a:t>属地</a:t>
            </a:r>
            <a:r>
              <a:rPr lang="en-US" sz="1800" b="1" spc="300">
                <a:solidFill>
                  <a:srgbClr val="FF0000"/>
                </a:solidFill>
                <a:uFillTx/>
                <a:latin typeface="方正楷体简体" panose="02000000000000000000" charset="-122"/>
                <a:ea typeface="方正楷体简体" panose="02000000000000000000" charset="-122"/>
                <a:cs typeface="方正楷体简体" panose="02000000000000000000" charset="-122"/>
                <a:sym typeface="+mn-ea"/>
              </a:rPr>
              <a:t>调查</a:t>
            </a:r>
            <a:r>
              <a:rPr lang="zh-CN" altLang="en-US" sz="1800" b="1" spc="300">
                <a:solidFill>
                  <a:srgbClr val="FF0000"/>
                </a:solidFill>
                <a:uFillTx/>
                <a:latin typeface="方正楷体简体" panose="02000000000000000000" charset="-122"/>
                <a:ea typeface="方正楷体简体" panose="02000000000000000000" charset="-122"/>
                <a:cs typeface="方正楷体简体" panose="02000000000000000000" charset="-122"/>
                <a:sym typeface="+mn-ea"/>
              </a:rPr>
              <a:t>：</a:t>
            </a:r>
            <a:r>
              <a:rPr lang="zh-CN" altLang="en-US" sz="1800" b="1" dirty="0" smtClean="0">
                <a:solidFill>
                  <a:schemeClr val="tx1"/>
                </a:solidFill>
                <a:uFillTx/>
                <a:latin typeface="方正宋黑简体" panose="02010601030101010101" charset="-122"/>
                <a:ea typeface="方正宋黑简体" panose="02010601030101010101" charset="-122"/>
                <a:sym typeface="+mn-ea"/>
              </a:rPr>
              <a:t>特别重大事故以下等级事故，事故发生地与事故发生单位不在同一个县级以上行政区域的，由事故发生地人民政府负责调查，事故发生单位所在地人民政府应当派人参加</a:t>
            </a:r>
            <a:endParaRPr lang="zh-CN" altLang="en-US" sz="1800" b="1" dirty="0" smtClean="0">
              <a:solidFill>
                <a:schemeClr val="tx1"/>
              </a:solidFill>
              <a:uFillTx/>
              <a:latin typeface="方正宋黑简体" panose="02010601030101010101" charset="-122"/>
              <a:ea typeface="方正宋黑简体" panose="02010601030101010101" charset="-122"/>
              <a:sym typeface="+mn-ea"/>
            </a:endParaRPr>
          </a:p>
          <a:p>
            <a:pPr algn="l">
              <a:lnSpc>
                <a:spcPct val="130000"/>
              </a:lnSpc>
              <a:buClrTx/>
              <a:buSzTx/>
              <a:buFontTx/>
            </a:pPr>
            <a:endParaRPr lang="zh-CN" altLang="en-US" sz="1800" b="1" dirty="0" smtClean="0">
              <a:solidFill>
                <a:schemeClr val="tx1"/>
              </a:solidFill>
              <a:uFillTx/>
              <a:latin typeface="方正宋黑简体" panose="02010601030101010101" charset="-122"/>
              <a:ea typeface="方正宋黑简体" panose="02010601030101010101" charset="-122"/>
              <a:sym typeface="+mn-ea"/>
            </a:endParaRPr>
          </a:p>
          <a:p>
            <a:pPr algn="l">
              <a:lnSpc>
                <a:spcPct val="130000"/>
              </a:lnSpc>
              <a:buClrTx/>
              <a:buSzTx/>
              <a:buFontTx/>
            </a:pPr>
            <a:r>
              <a:rPr lang="zh-CN" sz="1800" b="1" spc="300">
                <a:solidFill>
                  <a:srgbClr val="FF0000"/>
                </a:solidFill>
                <a:uFillTx/>
                <a:latin typeface="方正楷体简体" panose="02000000000000000000" charset="-122"/>
                <a:ea typeface="方正楷体简体" panose="02000000000000000000" charset="-122"/>
                <a:cs typeface="方正楷体简体" panose="02000000000000000000" charset="-122"/>
                <a:sym typeface="+mn-ea"/>
              </a:rPr>
              <a:t>提级调查：</a:t>
            </a:r>
            <a:r>
              <a:rPr lang="zh-CN" altLang="en-US" sz="1800" b="1" dirty="0" smtClean="0">
                <a:solidFill>
                  <a:schemeClr val="tx1"/>
                </a:solidFill>
                <a:uFillTx/>
                <a:latin typeface="方正宋黑简体" panose="02010601030101010101" charset="-122"/>
                <a:ea typeface="方正宋黑简体" panose="02010601030101010101" charset="-122"/>
                <a:sym typeface="+mn-ea"/>
              </a:rPr>
              <a:t>上级人民政府认为必要时，可以调查由下级人民政府负责调查的事故</a:t>
            </a:r>
            <a:endParaRPr lang="zh-CN" altLang="en-US" sz="1800" b="1" dirty="0" smtClean="0">
              <a:solidFill>
                <a:schemeClr val="tx1"/>
              </a:solidFill>
              <a:uFillTx/>
              <a:latin typeface="方正宋黑简体" panose="02010601030101010101" charset="-122"/>
              <a:ea typeface="方正宋黑简体" panose="02010601030101010101" charset="-122"/>
              <a:sym typeface="+mn-ea"/>
            </a:endParaRPr>
          </a:p>
          <a:p>
            <a:pPr algn="l">
              <a:lnSpc>
                <a:spcPct val="130000"/>
              </a:lnSpc>
              <a:buClrTx/>
              <a:buSzTx/>
              <a:buFontTx/>
            </a:pPr>
            <a:endParaRPr lang="zh-CN" altLang="en-US" sz="1800" b="1" dirty="0" smtClean="0">
              <a:solidFill>
                <a:schemeClr val="tx1"/>
              </a:solidFill>
              <a:uFillTx/>
              <a:latin typeface="方正宋黑简体" panose="02010601030101010101" charset="-122"/>
              <a:ea typeface="方正宋黑简体" panose="02010601030101010101" charset="-122"/>
              <a:sym typeface="+mn-ea"/>
            </a:endParaRPr>
          </a:p>
          <a:p>
            <a:pPr algn="l">
              <a:lnSpc>
                <a:spcPct val="130000"/>
              </a:lnSpc>
              <a:buClrTx/>
              <a:buSzTx/>
              <a:buFontTx/>
            </a:pPr>
            <a:r>
              <a:rPr lang="zh-CN" sz="1800" b="1" spc="300">
                <a:solidFill>
                  <a:srgbClr val="FF0000"/>
                </a:solidFill>
                <a:uFillTx/>
                <a:latin typeface="方正楷体简体" panose="02000000000000000000" charset="-122"/>
                <a:ea typeface="方正楷体简体" panose="02000000000000000000" charset="-122"/>
                <a:cs typeface="方正楷体简体" panose="02000000000000000000" charset="-122"/>
                <a:sym typeface="+mn-ea"/>
              </a:rPr>
              <a:t>挂牌督办：</a:t>
            </a:r>
            <a:r>
              <a:rPr lang="zh-CN" altLang="en-US" sz="1800" b="1" dirty="0" smtClean="0">
                <a:solidFill>
                  <a:schemeClr val="tx1"/>
                </a:solidFill>
                <a:uFillTx/>
                <a:latin typeface="方正宋黑简体" panose="02010601030101010101" charset="-122"/>
                <a:ea typeface="方正宋黑简体" panose="02010601030101010101" charset="-122"/>
                <a:sym typeface="+mn-ea"/>
              </a:rPr>
              <a:t>建立事故查处挂牌督办制度，依法严格事故查处，对事故查处实行地方各级安全生产委员会层层挂牌督办，重大事故查处实行国务院安全生产委员会挂牌督办。事故查处结案后，要及时予以公告，接受社会监督。</a:t>
            </a:r>
            <a:endParaRPr lang="zh-CN" altLang="en-US" sz="1800" b="1" spc="300" dirty="0" smtClean="0">
              <a:solidFill>
                <a:schemeClr val="tx1"/>
              </a:solidFill>
              <a:uFillTx/>
              <a:latin typeface="方正宋黑简体" panose="02010601030101010101" charset="-122"/>
              <a:ea typeface="方正宋黑简体" panose="02010601030101010101" charset="-122"/>
              <a:cs typeface="方正楷体简体" panose="02000000000000000000" charset="-122"/>
              <a:sym typeface="+mn-ea"/>
            </a:endParaRPr>
          </a:p>
        </p:txBody>
      </p:sp>
      <p:sp>
        <p:nvSpPr>
          <p:cNvPr id="20" name="TextBox 6"/>
          <p:cNvSpPr txBox="1"/>
          <p:nvPr/>
        </p:nvSpPr>
        <p:spPr>
          <a:xfrm>
            <a:off x="476250" y="96441"/>
            <a:ext cx="7291388" cy="55308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0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生产安全事故调查权限</a:t>
            </a:r>
            <a:endParaRPr kumimoji="0" lang="zh-CN" altLang="en-US" sz="30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6"/>
          <p:cNvSpPr txBox="1"/>
          <p:nvPr/>
        </p:nvSpPr>
        <p:spPr>
          <a:xfrm>
            <a:off x="476250" y="229791"/>
            <a:ext cx="7741444" cy="46037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  </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福建省泉州市欣佳酒店“3·7”坍塌事故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3" name="矩形 2"/>
          <p:cNvSpPr/>
          <p:nvPr/>
        </p:nvSpPr>
        <p:spPr>
          <a:xfrm>
            <a:off x="1691640" y="3887629"/>
            <a:ext cx="5195888" cy="645160"/>
          </a:xfrm>
          <a:prstGeom prst="rect">
            <a:avLst/>
          </a:prstGeom>
        </p:spPr>
        <p:txBody>
          <a:bodyPr wrap="square">
            <a:spAutoFit/>
          </a:bodyPr>
          <a:lstStyle/>
          <a:p>
            <a:pPr marR="0" lvl="0" algn="l" defTabSz="1219200" rtl="0" eaLnBrk="1" fontAlgn="auto" hangingPunct="1">
              <a:lnSpc>
                <a:spcPct val="150000"/>
              </a:lnSpc>
              <a:spcBef>
                <a:spcPts val="0"/>
              </a:spcBef>
              <a:spcAft>
                <a:spcPts val="0"/>
              </a:spcAft>
              <a:buClrTx/>
              <a:buSzTx/>
              <a:buFont typeface="Wingdings" panose="05000000000000000000" pitchFamily="2" charset="2"/>
              <a:defRPr/>
            </a:pPr>
            <a:r>
              <a:rPr kumimoji="0"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2020年3月7日，福建省泉州市鲤城区的欣佳酒店所在建筑物发生坍塌事故</a:t>
            </a:r>
            <a:endParaRPr kumimoji="0"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R="0" lvl="0" algn="l" defTabSz="1219200" rtl="0" eaLnBrk="1" fontAlgn="auto" hangingPunct="1">
              <a:lnSpc>
                <a:spcPct val="150000"/>
              </a:lnSpc>
              <a:spcBef>
                <a:spcPts val="0"/>
              </a:spcBef>
              <a:spcAft>
                <a:spcPts val="0"/>
              </a:spcAft>
              <a:buClrTx/>
              <a:buSzTx/>
              <a:buFont typeface="Wingdings" panose="05000000000000000000" pitchFamily="2" charset="2"/>
              <a:defRPr/>
            </a:pPr>
            <a:r>
              <a:rPr kumimoji="0"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造成29人死亡、42人受伤， 直接经济损失5794万元。</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87044" name="文本框 3"/>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87045" name="文本框 4"/>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pic>
        <p:nvPicPr>
          <p:cNvPr id="4" name="图片 3"/>
          <p:cNvPicPr>
            <a:picLocks noChangeAspect="1"/>
          </p:cNvPicPr>
          <p:nvPr/>
        </p:nvPicPr>
        <p:blipFill>
          <a:blip r:embed="rId1"/>
          <a:stretch>
            <a:fillRect/>
          </a:stretch>
        </p:blipFill>
        <p:spPr>
          <a:xfrm>
            <a:off x="1691640" y="775335"/>
            <a:ext cx="5595461" cy="3050381"/>
          </a:xfrm>
          <a:prstGeom prst="rect">
            <a:avLst/>
          </a:prstGeom>
        </p:spPr>
      </p:pic>
    </p:spTree>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09575" y="1640681"/>
            <a:ext cx="8693944" cy="2168525"/>
          </a:xfrm>
          <a:prstGeom prst="rect">
            <a:avLst/>
          </a:prstGeom>
        </p:spPr>
        <p:txBody>
          <a:bodyPr wrap="square">
            <a:spAutoFit/>
          </a:bodyPr>
          <a:lstStyle/>
          <a:p>
            <a:pPr marR="0" lvl="0" algn="l" defTabSz="1219200" rtl="0" eaLnBrk="1" fontAlgn="auto" latinLnBrk="0" hangingPunct="1">
              <a:lnSpc>
                <a:spcPct val="200000"/>
              </a:lnSpc>
              <a:spcBef>
                <a:spcPts val="0"/>
              </a:spcBef>
              <a:spcAft>
                <a:spcPts val="0"/>
              </a:spcAft>
              <a:buClrTx/>
              <a:buSzTx/>
              <a:buFont typeface="Wingdings" panose="05000000000000000000" pitchFamily="2" charset="2"/>
              <a:defRPr/>
            </a:pPr>
            <a:r>
              <a:rPr kumimoji="0" lang="zh-CN" altLang="en-US" sz="135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事故单位将欣佳酒店建筑物由原四层违法增加夹层 改建成七层，达到极限承载能力并处于坍塌临界状态，加之 事发前对底层支承钢柱违规加固焊接作业引发钢柱失稳破坏，导致建筑物整体坍塌。</a:t>
            </a:r>
            <a:endParaRPr kumimoji="0" lang="zh-CN" altLang="en-US" sz="135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R="0" lvl="0" algn="l" defTabSz="1219200" rtl="0" eaLnBrk="1" fontAlgn="auto" latinLnBrk="0" hangingPunct="1">
              <a:lnSpc>
                <a:spcPct val="200000"/>
              </a:lnSpc>
              <a:spcBef>
                <a:spcPts val="0"/>
              </a:spcBef>
              <a:spcAft>
                <a:spcPts val="0"/>
              </a:spcAft>
              <a:buClrTx/>
              <a:buSzTx/>
              <a:buFont typeface="Wingdings" panose="05000000000000000000" pitchFamily="2" charset="2"/>
              <a:defRPr/>
            </a:pPr>
            <a:r>
              <a:rPr kumimoji="0" lang="zh-CN" altLang="en-US" sz="135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泉州市新星机电工贸有限公司、欣佳酒店及其实际控制人杨金锵无视国家有关城乡规划、建设、安全生产以及行政许可法律法规，违法违规建设施工，弄虚作假骗取行政许可， 安全责任长期不落实，是事故发生的主要原因。</a:t>
            </a:r>
            <a:endParaRPr kumimoji="0" lang="zh-CN" altLang="en-US" sz="135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R="0" lvl="0" algn="l" defTabSz="1219200" rtl="0" eaLnBrk="1" fontAlgn="auto" latinLnBrk="0" hangingPunct="1">
              <a:lnSpc>
                <a:spcPct val="200000"/>
              </a:lnSpc>
              <a:spcBef>
                <a:spcPts val="0"/>
              </a:spcBef>
              <a:spcAft>
                <a:spcPts val="0"/>
              </a:spcAft>
              <a:buClrTx/>
              <a:buSzTx/>
              <a:buFont typeface="Wingdings" panose="05000000000000000000" pitchFamily="2" charset="2"/>
              <a:defRPr/>
            </a:pPr>
            <a:endParaRPr kumimoji="0" lang="zh-CN" altLang="en-US" sz="135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409575" y="960835"/>
            <a:ext cx="2992041" cy="377429"/>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事故原因</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8069"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88070"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6" name="TextBox 6"/>
          <p:cNvSpPr txBox="1"/>
          <p:nvPr/>
        </p:nvSpPr>
        <p:spPr>
          <a:xfrm>
            <a:off x="476250" y="229791"/>
            <a:ext cx="7741444" cy="460375"/>
          </a:xfrm>
          <a:prstGeom prst="rect">
            <a:avLst/>
          </a:prstGeom>
          <a:noFill/>
        </p:spPr>
        <p:txBody>
          <a:bodyPr wrap="square" rtlCol="0">
            <a:spAutoFit/>
          </a:bodyPr>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1:  </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福建省泉州市欣佳酒店“3·7”坍塌事故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09575" y="1283097"/>
            <a:ext cx="8483204" cy="3954145"/>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涉及有关部门：</a:t>
            </a:r>
            <a:endPar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l" defTabSz="1219200" rtl="0" eaLnBrk="1" fontAlgn="auto" latinLnBrk="0" hangingPunct="1">
              <a:lnSpc>
                <a:spcPct val="200000"/>
              </a:lnSpc>
              <a:spcBef>
                <a:spcPts val="0"/>
              </a:spcBef>
              <a:spcAft>
                <a:spcPts val="0"/>
              </a:spcAft>
              <a:buClrTx/>
              <a:buSzTx/>
              <a:buFont typeface="Wingdings" panose="05000000000000000000" pitchFamily="2" charset="2"/>
              <a:buNone/>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（一）国土规划部门 </a:t>
            </a:r>
            <a:r>
              <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1.原泉州市国土资源局。2.原泉州市城乡规划局。3.原福建省国土资源厅</a:t>
            </a:r>
            <a:endPar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l" defTabSz="1219200" rtl="0" eaLnBrk="1" fontAlgn="auto" latinLnBrk="0" hangingPunct="1">
              <a:lnSpc>
                <a:spcPct val="200000"/>
              </a:lnSpc>
              <a:spcBef>
                <a:spcPts val="0"/>
              </a:spcBef>
              <a:spcAft>
                <a:spcPts val="0"/>
              </a:spcAft>
              <a:buClrTx/>
              <a:buSzTx/>
              <a:buFont typeface="Wingdings" panose="05000000000000000000" pitchFamily="2" charset="2"/>
              <a:buNone/>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（二）城市管理部门 </a:t>
            </a:r>
            <a:r>
              <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1.鲤城区城管局常泰执法中队。2.鲤城区城管局。3.泉州市城管局。  </a:t>
            </a:r>
            <a:endPar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l" defTabSz="1219200" rtl="0" eaLnBrk="1" fontAlgn="auto" latinLnBrk="0" hangingPunct="1">
              <a:lnSpc>
                <a:spcPct val="200000"/>
              </a:lnSpc>
              <a:spcBef>
                <a:spcPts val="0"/>
              </a:spcBef>
              <a:spcAft>
                <a:spcPts val="0"/>
              </a:spcAft>
              <a:buClrTx/>
              <a:buSzTx/>
              <a:buFont typeface="Wingdings" panose="05000000000000000000" pitchFamily="2" charset="2"/>
              <a:buNone/>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（三）住房和城乡建设部门 </a:t>
            </a:r>
            <a:r>
              <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1.鲤城区住建局。2.泉州市住建局。3.福建省住建厅。</a:t>
            </a:r>
            <a:endPar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l" defTabSz="1219200" rtl="0" eaLnBrk="1" fontAlgn="auto" latinLnBrk="0" hangingPunct="1">
              <a:lnSpc>
                <a:spcPct val="200000"/>
              </a:lnSpc>
              <a:spcBef>
                <a:spcPts val="0"/>
              </a:spcBef>
              <a:spcAft>
                <a:spcPts val="0"/>
              </a:spcAft>
              <a:buClrTx/>
              <a:buSzTx/>
              <a:buFont typeface="Wingdings" panose="05000000000000000000" pitchFamily="2" charset="2"/>
              <a:buNone/>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（四）消防机构 </a:t>
            </a:r>
            <a:r>
              <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1.原鲤城区公安消防大队。2.原泉州市公安消防支队。                           </a:t>
            </a:r>
            <a:endPar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l" defTabSz="1219200" rtl="0" eaLnBrk="1" fontAlgn="auto" latinLnBrk="0" hangingPunct="1">
              <a:lnSpc>
                <a:spcPct val="200000"/>
              </a:lnSpc>
              <a:spcBef>
                <a:spcPts val="0"/>
              </a:spcBef>
              <a:spcAft>
                <a:spcPts val="0"/>
              </a:spcAft>
              <a:buClrTx/>
              <a:buSzTx/>
              <a:buFont typeface="Wingdings" panose="05000000000000000000" pitchFamily="2" charset="2"/>
              <a:buNone/>
              <a:defRPr/>
            </a:pPr>
            <a:r>
              <a:rPr lang="zh-CN" altLang="en-US" sz="16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（五）公安部门</a:t>
            </a:r>
            <a:r>
              <a:rPr lang="zh-CN" altLang="en-US" sz="135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 1.泉州市公安局鲤城分局常泰派出所。2.泉州市公安局鲤城分局。3.泉州市公安局。</a:t>
            </a:r>
            <a:endParaRPr kumimoji="0" lang="zh-CN" altLang="en-US" sz="135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涉及地方党委政府：</a:t>
            </a: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endPar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1219200" rtl="0" eaLnBrk="1" fontAlgn="auto" latinLnBrk="0" hangingPunct="1">
              <a:lnSpc>
                <a:spcPct val="200000"/>
              </a:lnSpc>
              <a:spcBef>
                <a:spcPts val="0"/>
              </a:spcBef>
              <a:spcAft>
                <a:spcPts val="0"/>
              </a:spcAft>
              <a:buClrTx/>
              <a:buSzTx/>
              <a:buFont typeface="Wingdings" panose="05000000000000000000" pitchFamily="2" charset="2"/>
              <a:buNone/>
              <a:defRPr/>
            </a:pPr>
            <a:r>
              <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（一）泉州市鲤城区常泰街道（二）泉州市鲤城区（三）泉州市</a:t>
            </a:r>
            <a:endParaRPr kumimoji="0" lang="zh-CN" altLang="en-US" sz="13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409575" y="961073"/>
            <a:ext cx="3722846" cy="432435"/>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事故有关部门和党委政府处理情况</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90117"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9011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6" name="TextBox 6"/>
          <p:cNvSpPr txBox="1"/>
          <p:nvPr/>
        </p:nvSpPr>
        <p:spPr>
          <a:xfrm>
            <a:off x="476250" y="229791"/>
            <a:ext cx="7741444" cy="46037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1:  </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福建省泉州市欣佳酒店“3·7”坍塌事故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09575" y="1658541"/>
            <a:ext cx="8483204" cy="2399665"/>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lang="zh-CN" altLang="en-US" sz="15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福建省纪检监察机关按照干部管理权限，依规依纪依法对事故中涉嫌违纪、职务违法、职务犯罪的49名公职人员严肃追责问责，其中7人移送司法机关追究刑事责任。</a:t>
            </a:r>
            <a:endPar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mn-ea"/>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福建省纪检监察机关对该起事故中存在失职失责问题的41名公职人员给予党纪政务处分，1人予以诫勉。其中：省管干部9人、泉州市管及以下干部33人；主要领导责任14 人、重要领导责任5人、监督责任2人、直接责任21人；厅级干部7人、处级干部13人、其他 22人。</a:t>
            </a:r>
            <a:endPar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409575" y="960835"/>
            <a:ext cx="2992041" cy="432197"/>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事故有关责任者处理情况</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90117"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9011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6" name="矩形 5"/>
          <p:cNvSpPr/>
          <p:nvPr/>
        </p:nvSpPr>
        <p:spPr>
          <a:xfrm>
            <a:off x="409575" y="961073"/>
            <a:ext cx="3722846" cy="432435"/>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事故有关部门和党委政府处理情况</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TextBox 6"/>
          <p:cNvSpPr txBox="1"/>
          <p:nvPr/>
        </p:nvSpPr>
        <p:spPr>
          <a:xfrm>
            <a:off x="476250" y="229791"/>
            <a:ext cx="7741444" cy="46037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1:  </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福建省泉州市欣佳酒店“3·7”坍塌事故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6"/>
          <p:cNvSpPr txBox="1"/>
          <p:nvPr/>
        </p:nvSpPr>
        <p:spPr>
          <a:xfrm>
            <a:off x="476250" y="96441"/>
            <a:ext cx="7291388"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生产安全事故调查组成员</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51221" name="文本框 3"/>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51222" name="文本框 21"/>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4" name="文本框 3"/>
          <p:cNvSpPr txBox="1"/>
          <p:nvPr/>
        </p:nvSpPr>
        <p:spPr>
          <a:xfrm>
            <a:off x="476250" y="1068705"/>
            <a:ext cx="3733165" cy="3322955"/>
          </a:xfrm>
          <a:prstGeom prst="rect">
            <a:avLst/>
          </a:prstGeom>
          <a:noFill/>
        </p:spPr>
        <p:txBody>
          <a:bodyPr wrap="square" rtlCol="0" anchor="t">
            <a:spAutoFit/>
          </a:bodyPr>
          <a:lstStyle/>
          <a:p>
            <a:pPr algn="l" eaLnBrk="1" latinLnBrk="0" hangingPunct="1">
              <a:lnSpc>
                <a:spcPct val="150000"/>
              </a:lnSpc>
              <a:buClrTx/>
              <a:buSzTx/>
              <a:buFontTx/>
            </a:pPr>
            <a:r>
              <a:rPr lang="zh-CN" altLang="en-US" sz="2000" b="1" dirty="0" smtClean="0">
                <a:solidFill>
                  <a:schemeClr val="tx1"/>
                </a:solidFill>
                <a:uFillTx/>
                <a:latin typeface="方正宋黑简体" panose="02010601030101010101" charset="-122"/>
                <a:ea typeface="方正宋黑简体" panose="02010601030101010101" charset="-122"/>
                <a:sym typeface="+mn-ea"/>
              </a:rPr>
              <a:t>根据事故的具体情况，事故调查组调整为由有关人民政府、应急管理部门、负有安全生产监督管理职责的有关部门、公安机关以及工会派人组成。事故调查组可以聘请有关专家参与调查。</a:t>
            </a:r>
            <a:endParaRPr lang="zh-CN" altLang="en-US" sz="2000" b="1" dirty="0" smtClean="0">
              <a:solidFill>
                <a:schemeClr val="tx1"/>
              </a:solidFill>
              <a:uFillTx/>
              <a:latin typeface="方正宋黑简体" panose="02010601030101010101" charset="-122"/>
              <a:ea typeface="方正宋黑简体" panose="02010601030101010101" charset="-122"/>
              <a:sym typeface="+mn-ea"/>
            </a:endParaRPr>
          </a:p>
        </p:txBody>
      </p:sp>
      <p:pic>
        <p:nvPicPr>
          <p:cNvPr id="218114" name="Picture 2"/>
          <p:cNvPicPr>
            <a:picLocks noChangeAspect="1" noChangeArrowheads="1"/>
          </p:cNvPicPr>
          <p:nvPr/>
        </p:nvPicPr>
        <p:blipFill>
          <a:blip r:embed="rId1" cstate="print">
            <a:lum bright="-6000" contrast="42000"/>
          </a:blip>
          <a:stretch>
            <a:fillRect/>
          </a:stretch>
        </p:blipFill>
        <p:spPr bwMode="auto">
          <a:xfrm>
            <a:off x="4427855" y="1706245"/>
            <a:ext cx="2628900" cy="1899285"/>
          </a:xfrm>
          <a:prstGeom prst="rect">
            <a:avLst/>
          </a:prstGeom>
          <a:noFill/>
          <a:ln w="9525">
            <a:noFill/>
            <a:miter lim="800000"/>
            <a:headEnd/>
            <a:tailEnd/>
          </a:ln>
          <a:effectLst>
            <a:innerShdw blurRad="63500" dist="50800" dir="5400000">
              <a:prstClr val="black">
                <a:alpha val="50000"/>
              </a:prstClr>
            </a:innerShdw>
          </a:effectLst>
        </p:spPr>
      </p:pic>
      <p:pic>
        <p:nvPicPr>
          <p:cNvPr id="14" name="Picture 3" descr="多个老板"/>
          <p:cNvPicPr>
            <a:picLocks noChangeAspect="1" noChangeArrowheads="1"/>
          </p:cNvPicPr>
          <p:nvPr/>
        </p:nvPicPr>
        <p:blipFill>
          <a:blip r:embed="rId2" cstate="print">
            <a:extLst>
              <a:ext uri="{28A0092B-C50C-407E-A947-70E740481C1C}">
                <a14:useLocalDpi xmlns:a14="http://schemas.microsoft.com/office/drawing/2010/main" val="0"/>
              </a:ext>
            </a:extLst>
          </a:blip>
          <a:srcRect l="77586" t="21818" b="23636"/>
          <a:stretch>
            <a:fillRect/>
          </a:stretch>
        </p:blipFill>
        <p:spPr bwMode="auto">
          <a:xfrm>
            <a:off x="7364730" y="1612900"/>
            <a:ext cx="1239520" cy="199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7413625" y="1706245"/>
            <a:ext cx="1318895" cy="603885"/>
          </a:xfrm>
          <a:prstGeom prst="rect">
            <a:avLst/>
          </a:prstGeom>
        </p:spPr>
        <p:txBody>
          <a:bodyPr wrap="square">
            <a:spAutoFit/>
          </a:bodyPr>
          <a:lstStyle/>
          <a:p>
            <a:pPr algn="ctr" fontAlgn="auto">
              <a:lnSpc>
                <a:spcPts val="2000"/>
              </a:lnSpc>
            </a:pPr>
            <a:r>
              <a:rPr kumimoji="1" lang="zh-CN" altLang="en-US" b="1" dirty="0" smtClean="0">
                <a:solidFill>
                  <a:srgbClr val="C00000"/>
                </a:solidFill>
                <a:latin typeface="方正小标宋简体" panose="02010601030101010101" pitchFamily="2" charset="-122"/>
                <a:ea typeface="方正小标宋简体" panose="02010601030101010101" pitchFamily="2" charset="-122"/>
              </a:rPr>
              <a:t>监察机关</a:t>
            </a:r>
            <a:endParaRPr kumimoji="1" lang="en-US" altLang="zh-CN" b="1" dirty="0" smtClean="0">
              <a:solidFill>
                <a:srgbClr val="C00000"/>
              </a:solidFill>
              <a:latin typeface="方正小标宋简体" panose="02010601030101010101" pitchFamily="2" charset="-122"/>
              <a:ea typeface="方正小标宋简体" panose="02010601030101010101" pitchFamily="2" charset="-122"/>
            </a:endParaRPr>
          </a:p>
          <a:p>
            <a:pPr algn="ctr" fontAlgn="auto">
              <a:lnSpc>
                <a:spcPts val="2000"/>
              </a:lnSpc>
            </a:pPr>
            <a:r>
              <a:rPr kumimoji="1" lang="zh-CN" altLang="en-US" b="1" dirty="0" smtClean="0">
                <a:solidFill>
                  <a:srgbClr val="C00000"/>
                </a:solidFill>
                <a:latin typeface="方正小标宋简体" panose="02010601030101010101" pitchFamily="2" charset="-122"/>
                <a:ea typeface="方正小标宋简体" panose="02010601030101010101" pitchFamily="2" charset="-122"/>
              </a:rPr>
              <a:t>依法独立办案</a:t>
            </a:r>
            <a:endParaRPr kumimoji="1" lang="zh-CN" altLang="en-US" b="1" dirty="0" smtClean="0">
              <a:solidFill>
                <a:srgbClr val="C00000"/>
              </a:solidFill>
              <a:latin typeface="方正小标宋简体" panose="02010601030101010101" pitchFamily="2" charset="-122"/>
              <a:ea typeface="方正小标宋简体" panose="02010601030101010101" pitchFamily="2" charset="-122"/>
            </a:endParaRPr>
          </a:p>
        </p:txBody>
      </p:sp>
      <p:sp>
        <p:nvSpPr>
          <p:cNvPr id="17" name="文本框 16"/>
          <p:cNvSpPr txBox="1"/>
          <p:nvPr/>
        </p:nvSpPr>
        <p:spPr>
          <a:xfrm>
            <a:off x="6006465" y="2003425"/>
            <a:ext cx="554355" cy="306705"/>
          </a:xfrm>
          <a:prstGeom prst="rect">
            <a:avLst/>
          </a:prstGeom>
          <a:solidFill>
            <a:schemeClr val="bg1"/>
          </a:solidFill>
        </p:spPr>
        <p:txBody>
          <a:bodyPr wrap="square" rtlCol="0">
            <a:spAutoFit/>
          </a:bodyPr>
          <a:p>
            <a:r>
              <a:rPr lang="zh-CN" altLang="en-US"/>
              <a:t>应急</a:t>
            </a: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7"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5427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2" name="文本框 1"/>
          <p:cNvSpPr txBox="1"/>
          <p:nvPr/>
        </p:nvSpPr>
        <p:spPr>
          <a:xfrm>
            <a:off x="631825" y="933450"/>
            <a:ext cx="8150225" cy="3938270"/>
          </a:xfrm>
          <a:prstGeom prst="rect">
            <a:avLst/>
          </a:prstGeom>
          <a:noFill/>
        </p:spPr>
        <p:txBody>
          <a:bodyPr wrap="square" rtlCol="0" anchor="t">
            <a:spAutoFit/>
          </a:bodyPr>
          <a:p>
            <a:pPr algn="just" eaLnBrk="1" latinLnBrk="0" hangingPunct="1">
              <a:lnSpc>
                <a:spcPts val="2800"/>
              </a:lnSpc>
              <a:spcBef>
                <a:spcPts val="0"/>
              </a:spcBef>
              <a:spcAft>
                <a:spcPts val="600"/>
              </a:spcAft>
              <a:buClrTx/>
              <a:buSzTx/>
              <a:buFontTx/>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① </a:t>
            </a:r>
            <a:r>
              <a:rPr lang="en-US" altLang="zh-CN" sz="1800" b="1" spc="100" dirty="0" smtClean="0">
                <a:solidFill>
                  <a:srgbClr val="FF0000"/>
                </a:solidFill>
                <a:latin typeface="黑体" panose="02010609060101010101" charset="-122"/>
                <a:ea typeface="黑体" panose="02010609060101010101" charset="-122"/>
                <a:cs typeface="方正宋黑简体" panose="02010601030101010101" charset="-122"/>
                <a:sym typeface="+mn-ea"/>
              </a:rPr>
              <a:t>“三定”规定</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和历史沿革说明等；</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endParaRPr>
          </a:p>
          <a:p>
            <a:pPr algn="just" eaLnBrk="1" latinLnBrk="0" hangingPunct="1">
              <a:lnSpc>
                <a:spcPts val="2800"/>
              </a:lnSpc>
              <a:spcBef>
                <a:spcPts val="0"/>
              </a:spcBef>
              <a:spcAft>
                <a:spcPts val="600"/>
              </a:spcAft>
              <a:buClrTx/>
              <a:buSzTx/>
              <a:buFontTx/>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②  </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领导班子分工、任职文件，有关内设机构负责人及人员名单，岗位职责  </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endParaRPr>
          </a:p>
          <a:p>
            <a:pPr algn="just" eaLnBrk="1" latinLnBrk="0" hangingPunct="1">
              <a:lnSpc>
                <a:spcPts val="2800"/>
              </a:lnSpc>
              <a:spcBef>
                <a:spcPts val="0"/>
              </a:spcBef>
              <a:spcAft>
                <a:spcPts val="600"/>
              </a:spcAft>
              <a:buClrTx/>
              <a:buSzTx/>
              <a:buFontTx/>
            </a:pP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   相关文件等；</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endParaRPr>
          </a:p>
          <a:p>
            <a:pPr algn="just" eaLnBrk="1" latinLnBrk="0" hangingPunct="1">
              <a:lnSpc>
                <a:spcPts val="2800"/>
              </a:lnSpc>
              <a:spcBef>
                <a:spcPts val="0"/>
              </a:spcBef>
              <a:spcAft>
                <a:spcPts val="600"/>
              </a:spcAft>
              <a:buClrTx/>
              <a:buSzTx/>
              <a:buFontTx/>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③  </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贯彻落实国家、省安全生产法律法规和政策规定的情况；</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endParaRPr>
          </a:p>
          <a:p>
            <a:pPr algn="just" eaLnBrk="1" latinLnBrk="0" hangingPunct="1">
              <a:lnSpc>
                <a:spcPts val="2800"/>
              </a:lnSpc>
              <a:spcBef>
                <a:spcPts val="0"/>
              </a:spcBef>
              <a:spcAft>
                <a:spcPts val="600"/>
              </a:spcAft>
              <a:buClrTx/>
              <a:buSzTx/>
              <a:buFontTx/>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④  </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事故企业或工程、经营项目立项、选址（规划、土地）、建设（勘察、</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endParaRPr>
          </a:p>
          <a:p>
            <a:pPr algn="just" eaLnBrk="1" latinLnBrk="0" hangingPunct="1">
              <a:lnSpc>
                <a:spcPts val="2800"/>
              </a:lnSpc>
              <a:spcBef>
                <a:spcPts val="0"/>
              </a:spcBef>
              <a:spcAft>
                <a:spcPts val="600"/>
              </a:spcAft>
              <a:buClrTx/>
              <a:buSzTx/>
              <a:buFontTx/>
            </a:pP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  设计、施工、监理）、评价等环节审批资料；</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endParaRPr>
          </a:p>
          <a:p>
            <a:pPr algn="just" eaLnBrk="1" latinLnBrk="0" hangingPunct="1">
              <a:lnSpc>
                <a:spcPts val="2800"/>
              </a:lnSpc>
              <a:spcBef>
                <a:spcPts val="0"/>
              </a:spcBef>
              <a:spcAft>
                <a:spcPts val="600"/>
              </a:spcAft>
              <a:buClrTx/>
              <a:buSzTx/>
              <a:buFontTx/>
              <a:buNone/>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⑤  </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有关的会议纪要、记录，指示、通知等文件；</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endParaRPr>
          </a:p>
          <a:p>
            <a:pPr algn="just" eaLnBrk="1" latinLnBrk="0" hangingPunct="1">
              <a:lnSpc>
                <a:spcPts val="2800"/>
              </a:lnSpc>
              <a:spcBef>
                <a:spcPts val="0"/>
              </a:spcBef>
              <a:spcAft>
                <a:spcPts val="600"/>
              </a:spcAft>
              <a:buClrTx/>
              <a:buSzTx/>
              <a:buFontTx/>
              <a:buNone/>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⑥  </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对事故企业的安全检查记录、完整的执法卷宗；</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endParaRPr>
          </a:p>
          <a:p>
            <a:pPr algn="just" eaLnBrk="1" latinLnBrk="0" hangingPunct="1">
              <a:lnSpc>
                <a:spcPts val="2800"/>
              </a:lnSpc>
              <a:spcBef>
                <a:spcPts val="0"/>
              </a:spcBef>
              <a:spcAft>
                <a:spcPts val="600"/>
              </a:spcAft>
              <a:buClrTx/>
              <a:buSzTx/>
              <a:buFontTx/>
            </a:pPr>
            <a:r>
              <a:rPr lang="zh-CN" altLang="en-US" sz="1800" b="1" i="1" spc="-100">
                <a:solidFill>
                  <a:schemeClr val="tx1"/>
                </a:solidFill>
                <a:uFillTx/>
                <a:latin typeface="华文细黑" panose="02010600040101010101" pitchFamily="2" charset="-122"/>
                <a:ea typeface="华文细黑" panose="02010600040101010101" pitchFamily="2" charset="-122"/>
                <a:cs typeface="华文细黑" panose="02010600040101010101" pitchFamily="2" charset="-122"/>
                <a:sym typeface="+mn-ea"/>
              </a:rPr>
              <a:t>⑦  </a:t>
            </a:r>
            <a:r>
              <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rPr>
              <a:t>其他有助于事故调查处理的相关资料。</a:t>
            </a:r>
            <a:endParaRPr lang="en-US" altLang="zh-CN" sz="1800" b="1" spc="100" dirty="0" smtClean="0">
              <a:solidFill>
                <a:schemeClr val="tx1"/>
              </a:solidFill>
              <a:latin typeface="黑体" panose="02010609060101010101" charset="-122"/>
              <a:ea typeface="黑体" panose="02010609060101010101" charset="-122"/>
              <a:cs typeface="方正宋黑简体" panose="02010601030101010101" charset="-122"/>
              <a:sym typeface="+mn-ea"/>
            </a:endParaRPr>
          </a:p>
        </p:txBody>
      </p:sp>
      <p:sp>
        <p:nvSpPr>
          <p:cNvPr id="20" name="TextBox 6"/>
          <p:cNvSpPr txBox="1"/>
          <p:nvPr/>
        </p:nvSpPr>
        <p:spPr>
          <a:xfrm>
            <a:off x="631825" y="211376"/>
            <a:ext cx="7291388" cy="553085"/>
          </a:xfrm>
          <a:prstGeom prst="rect">
            <a:avLst/>
          </a:prstGeom>
          <a:noFill/>
        </p:spPr>
        <p:txBody>
          <a:bodyPr wrap="square" rtlCol="0">
            <a:spAutoFit/>
          </a:bodyPr>
          <a:p>
            <a:pPr marR="0" algn="l" defTabSz="1219200" eaLnBrk="1" fontAlgn="auto" hangingPunct="1">
              <a:spcBef>
                <a:spcPts val="0"/>
              </a:spcBef>
              <a:spcAft>
                <a:spcPts val="0"/>
              </a:spcAft>
              <a:buClrTx/>
              <a:buSzTx/>
              <a:buFontTx/>
              <a:defRPr/>
            </a:pPr>
            <a:r>
              <a:rPr lang="zh-CN" altLang="en-US" sz="3000" b="1" noProof="0" dirty="0">
                <a:solidFill>
                  <a:schemeClr val="tx1">
                    <a:lumMod val="85000"/>
                    <a:lumOff val="15000"/>
                  </a:schemeClr>
                </a:solidFill>
                <a:latin typeface="微软雅黑" panose="020B0503020204020204" pitchFamily="34" charset="-122"/>
                <a:ea typeface="微软雅黑" panose="020B0503020204020204" pitchFamily="34" charset="-122"/>
                <a:sym typeface="+mn-ea"/>
              </a:rPr>
              <a:t>政府及其相关责任部门需提供的资料</a:t>
            </a:r>
            <a:endParaRPr kumimoji="0" lang="zh-CN" altLang="en-US" sz="3000" b="1" kern="1200" cap="none"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2" name="图片 1"/>
          <p:cNvPicPr>
            <a:picLocks noChangeAspect="1"/>
          </p:cNvPicPr>
          <p:nvPr/>
        </p:nvPicPr>
        <p:blipFill>
          <a:blip r:embed="rId1"/>
          <a:stretch>
            <a:fillRect/>
          </a:stretch>
        </p:blipFill>
        <p:spPr>
          <a:xfrm>
            <a:off x="1905000" y="0"/>
            <a:ext cx="5551170" cy="5050790"/>
          </a:xfrm>
          <a:prstGeom prst="rect">
            <a:avLst/>
          </a:prstGeom>
        </p:spPr>
      </p:pic>
      <p:pic>
        <p:nvPicPr>
          <p:cNvPr id="3" name="图片 2"/>
          <p:cNvPicPr>
            <a:picLocks noChangeAspect="1"/>
          </p:cNvPicPr>
          <p:nvPr/>
        </p:nvPicPr>
        <p:blipFill>
          <a:blip r:embed="rId2"/>
          <a:stretch>
            <a:fillRect/>
          </a:stretch>
        </p:blipFill>
        <p:spPr>
          <a:xfrm>
            <a:off x="699135" y="1473835"/>
            <a:ext cx="7745095" cy="3568065"/>
          </a:xfrm>
          <a:prstGeom prst="rect">
            <a:avLst/>
          </a:prstGeom>
        </p:spPr>
      </p:pic>
    </p:spTree>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183856" y="-71914"/>
            <a:ext cx="776288" cy="787718"/>
          </a:xfrm>
          <a:prstGeom prst="ellipse">
            <a:avLst/>
          </a:prstGeom>
          <a:ln>
            <a:noFill/>
          </a:ln>
          <a:effectLst>
            <a:softEdge rad="112500"/>
          </a:effectLst>
        </p:spPr>
      </p:pic>
      <p:pic>
        <p:nvPicPr>
          <p:cNvPr id="2" name="图片 14" descr="安监局标志3.png"/>
          <p:cNvPicPr>
            <a:picLocks noChangeAspect="1" noChangeArrowheads="1"/>
          </p:cNvPicPr>
          <p:nvPr>
            <p:custDataLst>
              <p:tags r:id="rId3"/>
            </p:custDataLst>
          </p:nvPr>
        </p:nvPicPr>
        <p:blipFill>
          <a:blip r:embed="rId4"/>
          <a:srcRect/>
          <a:stretch>
            <a:fillRect/>
          </a:stretch>
        </p:blipFill>
        <p:spPr bwMode="auto">
          <a:xfrm>
            <a:off x="1878965" y="584359"/>
            <a:ext cx="844391" cy="837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C:/Users/huawei/AppData/Local/Temp/kaimatting/20200322124508/output_aiMatting_20200322124512.pngoutput_aiMatting_20200322124512"/>
          <p:cNvPicPr>
            <a:picLocks noChangeAspect="1"/>
          </p:cNvPicPr>
          <p:nvPr>
            <p:custDataLst>
              <p:tags r:id="rId5"/>
            </p:custDataLst>
          </p:nvPr>
        </p:nvPicPr>
        <p:blipFill>
          <a:blip r:embed="rId6"/>
          <a:stretch>
            <a:fillRect/>
          </a:stretch>
        </p:blipFill>
        <p:spPr>
          <a:xfrm flipH="1">
            <a:off x="6485890" y="626110"/>
            <a:ext cx="730885" cy="753745"/>
          </a:xfrm>
          <a:prstGeom prst="rect">
            <a:avLst/>
          </a:prstGeom>
        </p:spPr>
      </p:pic>
      <p:pic>
        <p:nvPicPr>
          <p:cNvPr id="10" name="图片 9"/>
          <p:cNvPicPr>
            <a:picLocks noChangeAspect="1"/>
          </p:cNvPicPr>
          <p:nvPr>
            <p:custDataLst>
              <p:tags r:id="rId7"/>
            </p:custDataLst>
          </p:nvPr>
        </p:nvPicPr>
        <p:blipFill>
          <a:blip r:embed="rId8"/>
          <a:srcRect r="-183"/>
          <a:stretch>
            <a:fillRect/>
          </a:stretch>
        </p:blipFill>
        <p:spPr>
          <a:xfrm>
            <a:off x="2806700" y="673735"/>
            <a:ext cx="3494405" cy="657860"/>
          </a:xfrm>
          <a:prstGeom prst="rect">
            <a:avLst/>
          </a:prstGeom>
        </p:spPr>
      </p:pic>
      <p:pic>
        <p:nvPicPr>
          <p:cNvPr id="11" name="图片 10"/>
          <p:cNvPicPr>
            <a:picLocks noChangeAspect="1"/>
          </p:cNvPicPr>
          <p:nvPr>
            <p:custDataLst>
              <p:tags r:id="rId9"/>
            </p:custDataLst>
          </p:nvPr>
        </p:nvPicPr>
        <p:blipFill>
          <a:blip r:embed="rId10"/>
          <a:srcRect/>
          <a:stretch>
            <a:fillRect/>
          </a:stretch>
        </p:blipFill>
        <p:spPr>
          <a:xfrm>
            <a:off x="779145" y="673735"/>
            <a:ext cx="731520" cy="4208780"/>
          </a:xfrm>
          <a:prstGeom prst="rect">
            <a:avLst/>
          </a:prstGeom>
        </p:spPr>
      </p:pic>
      <p:pic>
        <p:nvPicPr>
          <p:cNvPr id="12" name="图片 11"/>
          <p:cNvPicPr>
            <a:picLocks noChangeAspect="1"/>
          </p:cNvPicPr>
          <p:nvPr>
            <p:custDataLst>
              <p:tags r:id="rId11"/>
            </p:custDataLst>
          </p:nvPr>
        </p:nvPicPr>
        <p:blipFill>
          <a:blip r:embed="rId12"/>
          <a:srcRect/>
          <a:stretch>
            <a:fillRect/>
          </a:stretch>
        </p:blipFill>
        <p:spPr>
          <a:xfrm>
            <a:off x="7783195" y="716280"/>
            <a:ext cx="735330" cy="4177030"/>
          </a:xfrm>
          <a:prstGeom prst="rect">
            <a:avLst/>
          </a:prstGeom>
        </p:spPr>
      </p:pic>
      <p:pic>
        <p:nvPicPr>
          <p:cNvPr id="7" name="图片 6"/>
          <p:cNvPicPr>
            <a:picLocks noChangeAspect="1"/>
          </p:cNvPicPr>
          <p:nvPr/>
        </p:nvPicPr>
        <p:blipFill>
          <a:blip r:embed="rId13"/>
          <a:stretch>
            <a:fillRect/>
          </a:stretch>
        </p:blipFill>
        <p:spPr>
          <a:xfrm>
            <a:off x="2723515" y="1701165"/>
            <a:ext cx="3704590" cy="3075305"/>
          </a:xfrm>
          <a:prstGeom prst="rect">
            <a:avLst/>
          </a:prstGeom>
        </p:spPr>
      </p:pic>
    </p:spTree>
    <p:custDataLst>
      <p:tags r:id="rId14"/>
    </p:custDataLst>
  </p:cSld>
  <p:clrMapOvr>
    <a:masterClrMapping/>
  </p:clrMapOvr>
  <p:transition>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6"/>
          <p:cNvSpPr txBox="1"/>
          <p:nvPr/>
        </p:nvSpPr>
        <p:spPr>
          <a:xfrm>
            <a:off x="476250" y="96441"/>
            <a:ext cx="7291388"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生产安全事故调查期限</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5" name="矩形 4"/>
          <p:cNvSpPr/>
          <p:nvPr/>
        </p:nvSpPr>
        <p:spPr>
          <a:xfrm>
            <a:off x="431006" y="1581150"/>
            <a:ext cx="8461772" cy="2553335"/>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事故调查组应当自事故发生之日起 </a:t>
            </a:r>
            <a:r>
              <a:rPr kumimoji="0" lang="en-US" altLang="zh-CN" sz="3200" b="1"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60</a:t>
            </a:r>
            <a:r>
              <a:rPr kumimoji="0" lang="en-US" altLang="zh-CN" sz="3200" b="1" i="0" u="none" strike="noStrike" kern="1200" cap="none" spc="0" normalizeH="0" baseline="0" noProof="0" dirty="0">
                <a:ln>
                  <a:noFill/>
                </a:ln>
                <a:solidFill>
                  <a:srgbClr val="C00000"/>
                </a:solidFill>
                <a:effectLst/>
                <a:uLnTx/>
                <a:uFillTx/>
                <a:latin typeface="Impact" panose="020B0806030902050204" charset="0"/>
                <a:ea typeface="微软雅黑" panose="020B0503020204020204" pitchFamily="34" charset="-122"/>
                <a:cs typeface="+mn-cs"/>
              </a:rPr>
              <a:t> </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日内提交事故调查报告；</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特殊情况下，经负责事故调查的人民政府批准，提交事故调查报告的期限可以适当延长，但</a:t>
            </a:r>
            <a:r>
              <a:rPr kumimoji="0" lang="zh-CN" alt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延长的期限</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最长不超过</a:t>
            </a:r>
            <a:r>
              <a:rPr kumimoji="0" lang="en-US" altLang="zh-CN" sz="3200" b="1"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60</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p:nvSpPr>
        <p:spPr>
          <a:xfrm>
            <a:off x="296466" y="1067991"/>
            <a:ext cx="5491163" cy="368300"/>
          </a:xfrm>
          <a:prstGeom prst="rect">
            <a:avLst/>
          </a:prstGeom>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生产安全事故报告和调查处理条例</a:t>
            </a: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第二十九条</a:t>
            </a:r>
            <a:endPar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3253" name="文本框 3"/>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53254"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6"/>
          <p:cNvSpPr txBox="1"/>
          <p:nvPr/>
        </p:nvSpPr>
        <p:spPr>
          <a:xfrm>
            <a:off x="476250" y="96441"/>
            <a:ext cx="7291388"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生产安全事故报告批复期限</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5" name="矩形 4"/>
          <p:cNvSpPr/>
          <p:nvPr/>
        </p:nvSpPr>
        <p:spPr>
          <a:xfrm>
            <a:off x="296466" y="1581150"/>
            <a:ext cx="8460581" cy="2922905"/>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重大事故、较大事故、一般事故</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负责事故调查的人民政府</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应当自收到事故调查报告之日起 </a:t>
            </a:r>
            <a:r>
              <a:rPr kumimoji="0" lang="en-US" altLang="zh-CN" sz="24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15</a:t>
            </a:r>
            <a:r>
              <a:rPr kumimoji="0" lang="en-US" altLang="zh-CN" sz="16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日内做出批复；</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特别重大事故，</a:t>
            </a:r>
            <a:r>
              <a:rPr kumimoji="0" lang="en-US" altLang="zh-CN" sz="24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30</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日内做出批复，特殊情况下，批复时间可以适当延长，但延长的时间</a:t>
            </a:r>
            <a:r>
              <a:rPr kumimoji="0" lang="zh-CN" alt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最长不超过</a:t>
            </a:r>
            <a:r>
              <a:rPr kumimoji="0" lang="en-US" altLang="zh-CN" sz="24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30</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296466" y="1067991"/>
            <a:ext cx="5491163" cy="368300"/>
          </a:xfrm>
          <a:prstGeom prst="rect">
            <a:avLst/>
          </a:prstGeom>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生产安全事故报告和调查处理条例</a:t>
            </a: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第三十二条</a:t>
            </a:r>
            <a:endPar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4277"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5427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pic>
        <p:nvPicPr>
          <p:cNvPr id="2" name="图片 1"/>
          <p:cNvPicPr>
            <a:picLocks noChangeAspect="1"/>
          </p:cNvPicPr>
          <p:nvPr/>
        </p:nvPicPr>
        <p:blipFill>
          <a:blip r:embed="rId1"/>
          <a:stretch>
            <a:fillRect/>
          </a:stretch>
        </p:blipFill>
        <p:spPr>
          <a:xfrm>
            <a:off x="958850" y="1168400"/>
            <a:ext cx="7226300" cy="28067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7"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9011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7" name="TextBox 6"/>
          <p:cNvSpPr txBox="1"/>
          <p:nvPr/>
        </p:nvSpPr>
        <p:spPr>
          <a:xfrm>
            <a:off x="476250" y="229791"/>
            <a:ext cx="7741444" cy="460375"/>
          </a:xfrm>
          <a:prstGeom prst="rect">
            <a:avLst/>
          </a:prstGeom>
          <a:noFill/>
        </p:spPr>
        <p:txBody>
          <a:bodyPr wrap="square" rtlCol="0">
            <a:spAutoFit/>
          </a:bodyPr>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2</a:t>
            </a:r>
            <a:r>
              <a:rPr kumimoji="0" lang="zh-CN" altLang="en-US"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浙江宁海县“9·29”重大火灾事故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5" name="矩形 4"/>
          <p:cNvSpPr/>
          <p:nvPr/>
        </p:nvSpPr>
        <p:spPr>
          <a:xfrm>
            <a:off x="1921510" y="4393724"/>
            <a:ext cx="5195888" cy="645160"/>
          </a:xfrm>
          <a:prstGeom prst="rect">
            <a:avLst/>
          </a:prstGeom>
        </p:spPr>
        <p:txBody>
          <a:bodyPr wrap="square">
            <a:spAutoFit/>
          </a:bodyPr>
          <a:p>
            <a:pPr marR="0" lvl="0" algn="l" defTabSz="1219200" rtl="0" eaLnBrk="1" fontAlgn="auto" hangingPunct="1">
              <a:lnSpc>
                <a:spcPct val="150000"/>
              </a:lnSpc>
              <a:spcBef>
                <a:spcPts val="0"/>
              </a:spcBef>
              <a:spcAft>
                <a:spcPts val="0"/>
              </a:spcAft>
              <a:buClrTx/>
              <a:buSzTx/>
              <a:buFont typeface="Wingdings" panose="05000000000000000000" pitchFamily="2" charset="2"/>
              <a:defRPr/>
            </a:pPr>
            <a:r>
              <a:rPr kumimoji="0"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2019年9月29日13时许，浙江省宁海县宁波锐奇日用品有限公司发生19人死亡、3人受伤的重大火灾事故。</a:t>
            </a:r>
            <a:endParaRPr kumimoji="0"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2" name="9.29宁海锐奇事故cctv13">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873125" y="887730"/>
            <a:ext cx="7292975" cy="3505835"/>
          </a:xfrm>
          <a:prstGeom prst="rect">
            <a:avLst/>
          </a:prstGeom>
        </p:spPr>
      </p:pic>
    </p:spTree>
  </p:cSld>
  <p:clrMapOvr>
    <a:masterClrMapping/>
  </p:clrMapOvr>
  <p:transition spd="slow">
    <p:push dir="u"/>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09575" y="960835"/>
            <a:ext cx="2992041" cy="377429"/>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事故原因</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8069"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88070"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6" name="TextBox 6"/>
          <p:cNvSpPr txBox="1"/>
          <p:nvPr/>
        </p:nvSpPr>
        <p:spPr>
          <a:xfrm>
            <a:off x="476250" y="229791"/>
            <a:ext cx="7741444" cy="460375"/>
          </a:xfrm>
          <a:prstGeom prst="rect">
            <a:avLst/>
          </a:prstGeom>
          <a:noFill/>
        </p:spPr>
        <p:txBody>
          <a:bodyPr wrap="square" rtlCol="0">
            <a:spAutoFit/>
          </a:bodyPr>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2</a:t>
            </a:r>
            <a:r>
              <a:rPr kumimoji="0" lang="zh-CN" altLang="en-US"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浙江宁海县“9·29”重大火灾事故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409575" y="1398667"/>
            <a:ext cx="8483204" cy="2999740"/>
          </a:xfrm>
          <a:prstGeom prst="rect">
            <a:avLst/>
          </a:prstGeom>
        </p:spPr>
        <p:txBody>
          <a:bodyPr wrap="square">
            <a:spAutoFit/>
          </a:bodyPr>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effectLst/>
                <a:uLnTx/>
                <a:uFillTx/>
                <a:latin typeface="微软雅黑" panose="020B0503020204020204" pitchFamily="34" charset="-122"/>
                <a:ea typeface="微软雅黑" panose="020B0503020204020204" pitchFamily="34" charset="-122"/>
              </a:rPr>
              <a:t>（一）	直接原因。</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838200" marR="0" lvl="1"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effectLst/>
                <a:uLnTx/>
                <a:uFillTx/>
                <a:latin typeface="微软雅黑" panose="020B0503020204020204" pitchFamily="34" charset="-122"/>
                <a:ea typeface="微软雅黑" panose="020B0503020204020204" pitchFamily="34" charset="-122"/>
              </a:rPr>
              <a:t>该起事故的直接原因是锐奇公司员工孙常松将加热后的 异构烷姪混合物倒入塑料桶时，因静电放电引起可燃蒸气起火 并蔓延成灾。</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effectLst/>
                <a:uLnTx/>
                <a:uFillTx/>
                <a:latin typeface="微软雅黑" panose="020B0503020204020204" pitchFamily="34" charset="-122"/>
                <a:ea typeface="微软雅黑" panose="020B0503020204020204" pitchFamily="34" charset="-122"/>
              </a:rPr>
              <a:t>（二）	间接原因。</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838200" marR="0" lvl="1"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effectLst/>
                <a:uLnTx/>
                <a:uFillTx/>
                <a:latin typeface="微软雅黑" panose="020B0503020204020204" pitchFamily="34" charset="-122"/>
                <a:ea typeface="微软雅黑" panose="020B0503020204020204" pitchFamily="34" charset="-122"/>
              </a:rPr>
              <a:t>1.锐奇公司安全生产主体责任不落实。</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838200" marR="0" lvl="1"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effectLst/>
                <a:uLnTx/>
                <a:uFillTx/>
                <a:latin typeface="微软雅黑" panose="020B0503020204020204" pitchFamily="34" charset="-122"/>
                <a:ea typeface="微软雅黑" panose="020B0503020204020204" pitchFamily="34" charset="-122"/>
              </a:rPr>
              <a:t>2 .宁海县裕亮文具厂违法建设、非法出租。</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838200" marR="0" lvl="1"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effectLst/>
                <a:uLnTx/>
                <a:uFillTx/>
                <a:latin typeface="微软雅黑" panose="020B0503020204020204" pitchFamily="34" charset="-122"/>
                <a:ea typeface="微软雅黑" panose="020B0503020204020204" pitchFamily="34" charset="-122"/>
              </a:rPr>
              <a:t>3.地方政府安全生产监管职责落实不力。</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838200" marR="0" lvl="1"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en-US" altLang="zh-CN" noProof="0" dirty="0">
                <a:ln>
                  <a:noFill/>
                </a:ln>
                <a:effectLst/>
                <a:uLnTx/>
                <a:uFillTx/>
                <a:latin typeface="微软雅黑" panose="020B0503020204020204" pitchFamily="34" charset="-122"/>
                <a:ea typeface="微软雅黑" panose="020B0503020204020204" pitchFamily="34" charset="-122"/>
              </a:rPr>
              <a:t>4</a:t>
            </a:r>
            <a:r>
              <a:rPr lang="zh-CN" altLang="en-US" noProof="0" dirty="0">
                <a:ln>
                  <a:noFill/>
                </a:ln>
                <a:effectLst/>
                <a:uLnTx/>
                <a:uFillTx/>
                <a:latin typeface="微软雅黑" panose="020B0503020204020204" pitchFamily="34" charset="-122"/>
                <a:ea typeface="微软雅黑" panose="020B0503020204020204" pitchFamily="34" charset="-122"/>
              </a:rPr>
              <a:t>.负有安全生产、消防监管职责部门履职不到位。</a:t>
            </a:r>
            <a:endParaRPr lang="zh-CN" altLang="en-US" noProof="0" dirty="0">
              <a:ln>
                <a:noFill/>
              </a:ln>
              <a:effectLst/>
              <a:uLnTx/>
              <a:uFillTx/>
              <a:latin typeface="微软雅黑" panose="020B0503020204020204" pitchFamily="34" charset="-122"/>
              <a:ea typeface="微软雅黑" panose="020B0503020204020204" pitchFamily="34" charset="-122"/>
            </a:endParaRPr>
          </a:p>
          <a:p>
            <a:pPr marL="838200" marR="0" lvl="1"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en-US" altLang="zh-CN" noProof="0" dirty="0">
                <a:ln>
                  <a:noFill/>
                </a:ln>
                <a:effectLst/>
                <a:uLnTx/>
                <a:uFillTx/>
                <a:latin typeface="微软雅黑" panose="020B0503020204020204" pitchFamily="34" charset="-122"/>
                <a:ea typeface="微软雅黑" panose="020B0503020204020204" pitchFamily="34" charset="-122"/>
              </a:rPr>
              <a:t>5.</a:t>
            </a:r>
            <a:r>
              <a:rPr lang="zh-CN" altLang="en-US" noProof="0" dirty="0">
                <a:ln>
                  <a:noFill/>
                </a:ln>
                <a:effectLst/>
                <a:uLnTx/>
                <a:uFillTx/>
                <a:latin typeface="微软雅黑" panose="020B0503020204020204" pitchFamily="34" charset="-122"/>
                <a:ea typeface="微软雅黑" panose="020B0503020204020204" pitchFamily="34" charset="-122"/>
              </a:rPr>
              <a:t>其他有关部门对安全相关工作监管、指导、督促不到位。</a:t>
            </a:r>
            <a:endParaRPr lang="zh-CN" altLang="en-US"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09575" y="1478677"/>
            <a:ext cx="8483204" cy="3322955"/>
          </a:xfrm>
          <a:prstGeom prst="rect">
            <a:avLst/>
          </a:prstGeom>
        </p:spPr>
        <p:txBody>
          <a:bodyPr wrap="square">
            <a:spAutoFit/>
          </a:bodyPr>
          <a:lstStyle/>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1.杨勇，宁波杭州湾新区党工委副书记、管委会主任，原宁海县委书记，诫勉谈话处理。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2.林坚，宁海县委书记，原宁海县县长，党内严重警告处分。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3.王军海，宁海县委常委、常务副县长，党内严重警告、政务记大过处分。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4.杨东林，宁海县应急管理局党组书记、局长，政务记大过处分。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5.蒋剑鹏，宁海县应急管理局党组成员、副局长，政务记大过处分。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6.钟铮，宁海县消防救援大队大队长，相当于政务记过处分档次的处分。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7.徐睑，宁海县消防救援大队助理工程师，相当于政务记大过处分档次的处分。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8.严文斌，宁海县综合行政执法局党组成员、副局长，政务记过处分。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9.应坤元，宁海县综合行政执法局梅林中队中队长，党内严重警告处分，免去梅林中队中队长职务。</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10.俞海涛，宁海县自然资源和规划局党委委员、副局长,政务警告处分。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09575" y="961073"/>
            <a:ext cx="3722846" cy="432435"/>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r>
              <a:rPr lang="zh-CN" altLang="en-US" sz="1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给予党纪政务处分人员</a:t>
            </a: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处理情况</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90117"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9011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2" name="TextBox 6"/>
          <p:cNvSpPr txBox="1"/>
          <p:nvPr/>
        </p:nvSpPr>
        <p:spPr>
          <a:xfrm>
            <a:off x="476250" y="229791"/>
            <a:ext cx="7741444" cy="460375"/>
          </a:xfrm>
          <a:prstGeom prst="rect">
            <a:avLst/>
          </a:prstGeom>
          <a:noFill/>
        </p:spPr>
        <p:txBody>
          <a:bodyPr wrap="square" rtlCol="0">
            <a:spAutoFit/>
          </a:bodyPr>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2</a:t>
            </a:r>
            <a:r>
              <a:rPr kumimoji="0" lang="zh-CN" altLang="en-US"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浙江宁海县“9·29”重大火灾事故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09575" y="1443117"/>
            <a:ext cx="8483204" cy="3446145"/>
          </a:xfrm>
          <a:prstGeom prst="rect">
            <a:avLst/>
          </a:prstGeom>
        </p:spPr>
        <p:txBody>
          <a:bodyPr wrap="square">
            <a:spAutoFit/>
          </a:bodyPr>
          <a:lstStyle/>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11.施柏方，宁海县住房和城乡建设局党委副书记、副局长， 政务记过处分。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12.段建强，宁海县经济和信息化局党委委员、副局长，政务警告处分。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13.褚孔村，宁海县梅林街道党工委书记，撤销党内职务处分。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14.胡中伟，宁海县梅林街道党工委副书记、办事处主任， 撤销党内职务，政务撤职处分。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15.叶光明，宁海县梅林街道办事处副主任，政务记过处分。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16.郭扬虎，宁海县梅林街道办事处工作人员，政务记过处分。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17.张霄，宁海县梅林街道办事处副主任，政务记大过处分。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18.胡明钏，宁海县梅林街道办事处发展服务科科长，党内严重警告处分，免去发展服务科科长职务。</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19.季雪亮，宁海县梅林街道办事处公共安全监管中心主任, 党内严重警告处分，免去公共安全监管中心主任职务。</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20.葛先平，宁海县梅林街道党工委委员、派出所所长，政务记过处分。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a:p>
            <a:pPr marL="381000" marR="0" lvl="0" indent="-381000" algn="l" defTabSz="1219200" rtl="0" eaLnBrk="1" fontAlgn="auto" latinLnBrk="0" hangingPunct="1">
              <a:lnSpc>
                <a:spcPct val="130000"/>
              </a:lnSpc>
              <a:spcBef>
                <a:spcPts val="0"/>
              </a:spcBef>
              <a:spcAft>
                <a:spcPts val="0"/>
              </a:spcAft>
              <a:buClrTx/>
              <a:buSzTx/>
              <a:buFont typeface="Wingdings" panose="05000000000000000000" pitchFamily="2" charset="2"/>
              <a:buChar char="Ø"/>
              <a:defRPr/>
            </a:pPr>
            <a:r>
              <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21.陈律明，宁海县梅林街道派出所民警，政务记大过处分。</a:t>
            </a:r>
            <a:endParaRPr lang="zh-CN" altLang="en-US"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09575" y="961073"/>
            <a:ext cx="3722846" cy="432435"/>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l" defTabSz="1219200" rtl="0" eaLnBrk="1" fontAlgn="auto" latinLnBrk="0" hangingPunct="1">
              <a:lnSpc>
                <a:spcPct val="100000"/>
              </a:lnSpc>
              <a:spcBef>
                <a:spcPts val="0"/>
              </a:spcBef>
              <a:spcAft>
                <a:spcPts val="0"/>
              </a:spcAft>
              <a:buClrTx/>
              <a:buSzTx/>
              <a:buFontTx/>
              <a:buNone/>
              <a:defRPr/>
            </a:pPr>
            <a:r>
              <a:rPr lang="zh-CN" altLang="en-US" sz="1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给予党纪政务处分人员</a:t>
            </a: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处理情况</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90117"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90118"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2" name="TextBox 6"/>
          <p:cNvSpPr txBox="1"/>
          <p:nvPr/>
        </p:nvSpPr>
        <p:spPr>
          <a:xfrm>
            <a:off x="476250" y="229791"/>
            <a:ext cx="7741444" cy="460375"/>
          </a:xfrm>
          <a:prstGeom prst="rect">
            <a:avLst/>
          </a:prstGeom>
          <a:noFill/>
        </p:spPr>
        <p:txBody>
          <a:bodyPr wrap="square" rtlCol="0">
            <a:spAutoFit/>
          </a:bodyPr>
          <a:p>
            <a:pPr marR="0" defTabSz="1219200" eaLnBrk="1" fontAlgn="auto" hangingPunct="1">
              <a:spcBef>
                <a:spcPts val="0"/>
              </a:spcBef>
              <a:spcAft>
                <a:spcPts val="0"/>
              </a:spcAft>
              <a:buClrTx/>
              <a:buSzTx/>
              <a:buFontTx/>
              <a:defRPr/>
            </a:pPr>
            <a:r>
              <a:rPr kumimoji="0" 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案例</a:t>
            </a:r>
            <a:r>
              <a:rPr kumimoji="0" lang="en-US" altLang="zh-CN"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2</a:t>
            </a:r>
            <a:r>
              <a:rPr kumimoji="0" lang="zh-CN" altLang="en-US"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a:t>
            </a:r>
            <a:r>
              <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浙江宁海县“9·29”重大火灾事故</a:t>
            </a:r>
            <a:endParaRPr kumimoji="0" sz="24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TextBox 23"/>
          <p:cNvSpPr txBox="1"/>
          <p:nvPr/>
        </p:nvSpPr>
        <p:spPr>
          <a:xfrm>
            <a:off x="1409065" y="1866265"/>
            <a:ext cx="6248400" cy="1106805"/>
          </a:xfrm>
          <a:prstGeom prst="rect">
            <a:avLst/>
          </a:prstGeom>
          <a:noFill/>
        </p:spPr>
        <p:txBody>
          <a:bodyPr wrap="square" rtlCol="0">
            <a:spAutoFit/>
          </a:bodyPr>
          <a:p>
            <a:pPr algn="ctr" eaLnBrk="1" hangingPunct="1">
              <a:lnSpc>
                <a:spcPct val="100000"/>
              </a:lnSpc>
              <a:buClrTx/>
              <a:buSzTx/>
              <a:buFont typeface="Arial" panose="020B0604020202020204" pitchFamily="34" charset="0"/>
            </a:pPr>
            <a:r>
              <a:rPr lang="zh-CN" altLang="en-US" sz="6600" dirty="0">
                <a:solidFill>
                  <a:srgbClr val="00B050"/>
                </a:solidFill>
                <a:latin typeface="月光轻吻海浪" panose="02010600010101010101" charset="-122"/>
                <a:ea typeface="月光轻吻海浪" panose="02010600010101010101" charset="-122"/>
                <a:sym typeface="+mn-ea"/>
              </a:rPr>
              <a:t>安全文化交流</a:t>
            </a:r>
            <a:endParaRPr lang="zh-CN" altLang="en-US" sz="6600" dirty="0">
              <a:solidFill>
                <a:srgbClr val="00B050"/>
              </a:solidFill>
              <a:latin typeface="月光轻吻海浪" panose="02010600010101010101" charset="-122"/>
              <a:ea typeface="月光轻吻海浪" panose="02010600010101010101" charset="-122"/>
              <a:sym typeface="+mn-ea"/>
            </a:endParaRPr>
          </a:p>
        </p:txBody>
      </p:sp>
    </p:spTree>
  </p:cSld>
  <p:clrMapOvr>
    <a:overrideClrMapping bg1="lt1" tx1="dk1" bg2="lt2" tx2="dk2" accent1="accent1" accent2="accent2" accent3="accent3" accent4="accent4" accent5="accent5" accent6="accent6" hlink="hlink" folHlink="folHlink"/>
  </p:clrMapOvr>
  <p:transition spd="med">
    <p:push dir="r"/>
  </p:transition>
</p:sld>
</file>

<file path=ppt/slides/slide1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5106" name="Picture 2" descr="https://timgsa.baidu.com/timg?image&amp;quality=80&amp;size=b9999_10000&amp;sec=1564654261018&amp;di=d48d9d81fc4434b967db41ea2152d870&amp;imgtype=0&amp;src=http%3A%2F%2Fimg.ph.126.net%2F5dPliy6yv55qA3_jnY-Lbg%3D%3D%2F3353211397555482918.jpg"/>
          <p:cNvPicPr>
            <a:picLocks noChangeAspect="1" noChangeArrowheads="1"/>
          </p:cNvPicPr>
          <p:nvPr/>
        </p:nvPicPr>
        <p:blipFill>
          <a:blip r:embed="rId1" cstate="email"/>
          <a:srcRect/>
          <a:stretch>
            <a:fillRect/>
          </a:stretch>
        </p:blipFill>
        <p:spPr bwMode="auto">
          <a:xfrm>
            <a:off x="396630" y="1199974"/>
            <a:ext cx="2209111" cy="147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856548" y="1042035"/>
            <a:ext cx="2560320" cy="310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259" tIns="26631" rIns="53259" bIns="26631"/>
          <a:lstStyle>
            <a:lvl1pPr marL="82550" indent="-82550">
              <a:spcBef>
                <a:spcPct val="20000"/>
              </a:spcBef>
              <a:buChar char="•"/>
              <a:defRPr sz="20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0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spcAft>
                <a:spcPct val="0"/>
              </a:spcAft>
              <a:buFontTx/>
              <a:buNone/>
              <a:defRPr/>
            </a:pPr>
            <a:r>
              <a:rPr lang="en-US" altLang="zh-CN" sz="1525" dirty="0">
                <a:solidFill>
                  <a:srgbClr val="FF0000"/>
                </a:solidFill>
              </a:rPr>
              <a:t>“</a:t>
            </a:r>
            <a:r>
              <a:rPr lang="zh-CN" altLang="en-US" sz="1525" dirty="0">
                <a:solidFill>
                  <a:srgbClr val="FF0000"/>
                </a:solidFill>
              </a:rPr>
              <a:t>一生中，无论你遇见谁，他都是你生命该出现的人，绝非偶然，他一定会分享你一些内容”。</a:t>
            </a:r>
            <a:endParaRPr lang="en-US" altLang="zh-CN" sz="1525" dirty="0">
              <a:solidFill>
                <a:srgbClr val="FF0000"/>
              </a:solidFill>
            </a:endParaRPr>
          </a:p>
          <a:p>
            <a:pPr fontAlgn="base">
              <a:lnSpc>
                <a:spcPct val="150000"/>
              </a:lnSpc>
              <a:spcAft>
                <a:spcPct val="0"/>
              </a:spcAft>
              <a:buFontTx/>
              <a:buNone/>
              <a:defRPr/>
            </a:pPr>
            <a:r>
              <a:rPr lang="zh-CN" altLang="en-US" sz="1780" b="1" dirty="0">
                <a:solidFill>
                  <a:srgbClr val="FF0000"/>
                </a:solidFill>
              </a:rPr>
              <a:t>所以我也相信：</a:t>
            </a:r>
            <a:endParaRPr lang="en-US" altLang="zh-CN" sz="1780" b="1" dirty="0">
              <a:solidFill>
                <a:srgbClr val="FF0000"/>
              </a:solidFill>
            </a:endParaRPr>
          </a:p>
          <a:p>
            <a:pPr fontAlgn="base">
              <a:lnSpc>
                <a:spcPct val="150000"/>
              </a:lnSpc>
              <a:spcAft>
                <a:spcPct val="0"/>
              </a:spcAft>
              <a:buFontTx/>
              <a:buNone/>
              <a:defRPr/>
            </a:pPr>
            <a:r>
              <a:rPr lang="zh-CN" altLang="en-US" sz="1780" b="1" dirty="0">
                <a:solidFill>
                  <a:srgbClr val="FF0000"/>
                </a:solidFill>
              </a:rPr>
              <a:t>“无论我走到哪里，那都是我该去的地方，经历一些我该经历的事，遇见我该遇见的人。”</a:t>
            </a:r>
            <a:endParaRPr lang="zh-CN" altLang="en-US" sz="1780" b="1" dirty="0">
              <a:solidFill>
                <a:srgbClr val="FF0000"/>
              </a:solidFill>
            </a:endParaRPr>
          </a:p>
        </p:txBody>
      </p:sp>
      <p:pic>
        <p:nvPicPr>
          <p:cNvPr id="4" name="图片 3"/>
          <p:cNvPicPr>
            <a:picLocks noChangeAspect="1"/>
          </p:cNvPicPr>
          <p:nvPr/>
        </p:nvPicPr>
        <p:blipFill>
          <a:blip r:embed="rId2"/>
          <a:srcRect/>
          <a:stretch>
            <a:fillRect/>
          </a:stretch>
        </p:blipFill>
        <p:spPr bwMode="auto">
          <a:xfrm>
            <a:off x="145769" y="2848001"/>
            <a:ext cx="2710832" cy="183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图示 1"/>
          <p:cNvGraphicFramePr/>
          <p:nvPr/>
        </p:nvGraphicFramePr>
        <p:xfrm>
          <a:off x="5296967" y="1536605"/>
          <a:ext cx="3460459" cy="2302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直接箭头连接符 9"/>
          <p:cNvCxnSpPr/>
          <p:nvPr/>
        </p:nvCxnSpPr>
        <p:spPr>
          <a:xfrm rot="5400000" flipH="1" flipV="1">
            <a:off x="5225058" y="1948458"/>
            <a:ext cx="1678781" cy="1296591"/>
          </a:xfrm>
          <a:prstGeom prst="straightConnector1">
            <a:avLst/>
          </a:prstGeom>
          <a:ln w="25400">
            <a:solidFill>
              <a:srgbClr val="01A89C"/>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rot="16200000" flipH="1">
            <a:off x="6973491" y="1980010"/>
            <a:ext cx="2095500" cy="13335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871" name="TextBox 15"/>
          <p:cNvSpPr txBox="1"/>
          <p:nvPr/>
        </p:nvSpPr>
        <p:spPr>
          <a:xfrm rot="2311968">
            <a:off x="5756672" y="1290638"/>
            <a:ext cx="345281" cy="2168525"/>
          </a:xfrm>
          <a:prstGeom prst="rect">
            <a:avLst/>
          </a:prstGeom>
          <a:noFill/>
          <a:ln w="9525">
            <a:noFill/>
          </a:ln>
        </p:spPr>
        <p:txBody>
          <a:bodyPr>
            <a:spAutoFit/>
          </a:bodyPr>
          <a:p>
            <a:pPr eaLnBrk="1" hangingPunct="1"/>
            <a:r>
              <a:rPr lang="zh-CN" altLang="en-US" sz="1350" b="1" dirty="0">
                <a:solidFill>
                  <a:srgbClr val="01A89C"/>
                </a:solidFill>
                <a:latin typeface="黑体" panose="02010609060101010101" charset="-122"/>
                <a:ea typeface="黑体" panose="02010609060101010101" charset="-122"/>
              </a:rPr>
              <a:t>安全是职业进步的阶梯</a:t>
            </a:r>
            <a:endParaRPr lang="zh-CN" altLang="en-US" sz="1350" b="1" dirty="0">
              <a:solidFill>
                <a:srgbClr val="01A89C"/>
              </a:solidFill>
              <a:latin typeface="黑体" panose="02010609060101010101" charset="-122"/>
              <a:ea typeface="黑体" panose="02010609060101010101" charset="-122"/>
            </a:endParaRPr>
          </a:p>
        </p:txBody>
      </p:sp>
      <p:sp>
        <p:nvSpPr>
          <p:cNvPr id="36872" name="TextBox 16"/>
          <p:cNvSpPr txBox="1"/>
          <p:nvPr/>
        </p:nvSpPr>
        <p:spPr>
          <a:xfrm rot="-1986368">
            <a:off x="8149829" y="1209675"/>
            <a:ext cx="333375" cy="2584450"/>
          </a:xfrm>
          <a:prstGeom prst="rect">
            <a:avLst/>
          </a:prstGeom>
          <a:noFill/>
          <a:ln w="9525">
            <a:noFill/>
          </a:ln>
        </p:spPr>
        <p:txBody>
          <a:bodyPr>
            <a:spAutoFit/>
          </a:bodyPr>
          <a:p>
            <a:pPr eaLnBrk="1" hangingPunct="1"/>
            <a:r>
              <a:rPr lang="zh-CN" altLang="en-US" sz="1350" b="1" dirty="0">
                <a:solidFill>
                  <a:srgbClr val="FF0000"/>
                </a:solidFill>
                <a:latin typeface="黑体" panose="02010609060101010101" charset="-122"/>
                <a:ea typeface="黑体" panose="02010609060101010101" charset="-122"/>
              </a:rPr>
              <a:t>发生违章事故受处罚坐滑梯</a:t>
            </a:r>
            <a:endParaRPr lang="zh-CN" altLang="en-US" sz="1350" b="1" dirty="0">
              <a:solidFill>
                <a:srgbClr val="FF0000"/>
              </a:solidFill>
              <a:latin typeface="黑体" panose="02010609060101010101" charset="-122"/>
              <a:ea typeface="黑体" panose="02010609060101010101" charset="-122"/>
            </a:endParaRPr>
          </a:p>
        </p:txBody>
      </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7154" name="图片 15" descr="302239651263"/>
          <p:cNvPicPr>
            <a:picLocks noChangeAspect="1"/>
          </p:cNvPicPr>
          <p:nvPr/>
        </p:nvPicPr>
        <p:blipFill>
          <a:blip r:embed="rId1" cstate="email"/>
          <a:srcRect/>
          <a:stretch>
            <a:fillRect/>
          </a:stretch>
        </p:blipFill>
        <p:spPr bwMode="auto">
          <a:xfrm>
            <a:off x="379598" y="910828"/>
            <a:ext cx="2514684" cy="352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extBox 5"/>
          <p:cNvSpPr txBox="1">
            <a:spLocks noChangeArrowheads="1"/>
          </p:cNvSpPr>
          <p:nvPr/>
        </p:nvSpPr>
        <p:spPr bwMode="auto">
          <a:xfrm>
            <a:off x="3487854" y="776113"/>
            <a:ext cx="1242060" cy="342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57894" tIns="28947" rIns="57894" bIns="28947">
            <a:spAutoFit/>
          </a:bodyPr>
          <a:lstStyle/>
          <a:p>
            <a:pPr algn="ctr" eaLnBrk="0" fontAlgn="base" hangingPunct="0">
              <a:lnSpc>
                <a:spcPct val="150000"/>
              </a:lnSpc>
              <a:spcBef>
                <a:spcPct val="20000"/>
              </a:spcBef>
              <a:spcAft>
                <a:spcPct val="0"/>
              </a:spcAft>
              <a:buClr>
                <a:srgbClr val="0000FF"/>
              </a:buClr>
              <a:buFont typeface="Wingdings" panose="05000000000000000000" pitchFamily="2" charset="2"/>
              <a:buNone/>
              <a:defRPr/>
            </a:pPr>
            <a:r>
              <a:rPr lang="zh-CN" altLang="en-US" sz="2285" b="1" dirty="0">
                <a:solidFill>
                  <a:srgbClr val="000000"/>
                </a:solidFill>
                <a:latin typeface="Arial" panose="020B0604020202020204" pitchFamily="34" charset="0"/>
                <a:ea typeface="黑体" panose="02010609060101010101" charset="-122"/>
              </a:rPr>
              <a:t>让安全成为一种习惯</a:t>
            </a:r>
            <a:endParaRPr lang="zh-CN" altLang="en-US" sz="2285" b="1" dirty="0">
              <a:solidFill>
                <a:srgbClr val="000000"/>
              </a:solidFill>
              <a:latin typeface="Arial" panose="020B0604020202020204" pitchFamily="34" charset="0"/>
              <a:ea typeface="黑体" panose="02010609060101010101" charset="-122"/>
            </a:endParaRPr>
          </a:p>
          <a:p>
            <a:pPr algn="ctr" eaLnBrk="0" fontAlgn="base" hangingPunct="0">
              <a:lnSpc>
                <a:spcPct val="150000"/>
              </a:lnSpc>
              <a:spcBef>
                <a:spcPct val="20000"/>
              </a:spcBef>
              <a:spcAft>
                <a:spcPct val="0"/>
              </a:spcAft>
              <a:buClr>
                <a:srgbClr val="0000FF"/>
              </a:buClr>
              <a:buFont typeface="Wingdings" panose="05000000000000000000" pitchFamily="2" charset="2"/>
              <a:buNone/>
              <a:defRPr/>
            </a:pPr>
            <a:r>
              <a:rPr lang="zh-CN" altLang="en-US" sz="2285" b="1" dirty="0">
                <a:solidFill>
                  <a:srgbClr val="000000"/>
                </a:solidFill>
                <a:latin typeface="Arial" panose="020B0604020202020204" pitchFamily="34" charset="0"/>
                <a:ea typeface="黑体" panose="02010609060101010101" charset="-122"/>
              </a:rPr>
              <a:t>让习惯把你变得安全</a:t>
            </a:r>
            <a:endParaRPr lang="zh-CN" altLang="en-US" sz="2285" b="1" dirty="0">
              <a:solidFill>
                <a:srgbClr val="000000"/>
              </a:solidFill>
              <a:latin typeface="Arial" panose="020B0604020202020204" pitchFamily="34" charset="0"/>
              <a:ea typeface="黑体" panose="02010609060101010101" charset="-122"/>
            </a:endParaRPr>
          </a:p>
        </p:txBody>
      </p:sp>
      <p:grpSp>
        <p:nvGrpSpPr>
          <p:cNvPr id="177158" name="组合 3"/>
          <p:cNvGrpSpPr/>
          <p:nvPr/>
        </p:nvGrpSpPr>
        <p:grpSpPr bwMode="auto">
          <a:xfrm rot="0">
            <a:off x="261461" y="1726883"/>
            <a:ext cx="2751296" cy="1730216"/>
            <a:chOff x="673527" y="1553503"/>
            <a:chExt cx="5396416" cy="4357738"/>
          </a:xfrm>
        </p:grpSpPr>
        <p:pic>
          <p:nvPicPr>
            <p:cNvPr id="177160" name="Picture 2" descr="https://timgsa.baidu.com/timg?image&amp;quality=80&amp;size=b9999_10000&amp;sec=1558195595335&amp;di=80a42d7868a42ff082222b68728e7aaf&amp;imgtype=0&amp;src=http%3A%2F%2Fmmbiz.qpic.cn%2Fmmbiz_jpg%2FxKKggWGcyD1VhN8bQFU9Q6f71CBxia34h3UsaXStzxsxUtnsdJaWqV34RfhFTJTRpoSd7oe5XkicDSaSvdeKjBsA%2F640%3Fwx_fmt%3Djpeg"/>
            <p:cNvPicPr>
              <a:picLocks noChangeAspect="1" noChangeArrowheads="1"/>
            </p:cNvPicPr>
            <p:nvPr/>
          </p:nvPicPr>
          <p:blipFill>
            <a:blip r:embed="rId2" cstate="email"/>
            <a:srcRect/>
            <a:stretch>
              <a:fillRect/>
            </a:stretch>
          </p:blipFill>
          <p:spPr bwMode="auto">
            <a:xfrm>
              <a:off x="673527" y="1553503"/>
              <a:ext cx="5396416" cy="42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图片 5"/>
            <p:cNvPicPr>
              <a:picLocks noChangeAspect="1"/>
            </p:cNvPicPr>
            <p:nvPr/>
          </p:nvPicPr>
          <p:blipFill>
            <a:blip r:embed="rId3" cstate="email"/>
            <a:srcRect/>
            <a:stretch>
              <a:fillRect/>
            </a:stretch>
          </p:blipFill>
          <p:spPr bwMode="auto">
            <a:xfrm>
              <a:off x="5046175" y="5482950"/>
              <a:ext cx="898029" cy="42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图片 2"/>
          <p:cNvPicPr>
            <a:picLocks noChangeAspect="1"/>
          </p:cNvPicPr>
          <p:nvPr/>
        </p:nvPicPr>
        <p:blipFill>
          <a:blip r:embed="rId4"/>
          <a:srcRect/>
          <a:stretch>
            <a:fillRect/>
          </a:stretch>
        </p:blipFill>
        <p:spPr bwMode="auto">
          <a:xfrm>
            <a:off x="4715934" y="1169337"/>
            <a:ext cx="4428077" cy="30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9" name="矩形 3"/>
          <p:cNvSpPr>
            <a:spLocks noChangeArrowheads="1"/>
          </p:cNvSpPr>
          <p:nvPr>
            <p:custDataLst>
              <p:tags r:id="rId1"/>
            </p:custDataLst>
          </p:nvPr>
        </p:nvSpPr>
        <p:spPr bwMode="auto">
          <a:xfrm>
            <a:off x="910590" y="846773"/>
            <a:ext cx="7216140" cy="111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ct val="0"/>
              </a:spcAft>
            </a:pPr>
            <a:r>
              <a:rPr lang="zh-CN" altLang="en-US" sz="221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没有安全知识，员工就会稀里糊涂受伤害；没有</a:t>
            </a:r>
            <a:r>
              <a:rPr lang="zh-CN" altLang="en-US" sz="221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安全意识</a:t>
            </a:r>
            <a:r>
              <a:rPr lang="zh-CN" altLang="en-US" sz="221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，事故就会不请自来。</a:t>
            </a:r>
            <a:endParaRPr lang="en-US" altLang="zh-CN" sz="221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00" name="矩形 6"/>
          <p:cNvSpPr>
            <a:spLocks noChangeArrowheads="1"/>
          </p:cNvSpPr>
          <p:nvPr>
            <p:custDataLst>
              <p:tags r:id="rId2"/>
            </p:custDataLst>
          </p:nvPr>
        </p:nvSpPr>
        <p:spPr bwMode="auto">
          <a:xfrm>
            <a:off x="2107697" y="1986687"/>
            <a:ext cx="249936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304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安全知识重要</a:t>
            </a:r>
            <a:endParaRPr lang="zh-CN" altLang="en-US" sz="304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01" name="矩形 7"/>
          <p:cNvSpPr>
            <a:spLocks noChangeArrowheads="1"/>
          </p:cNvSpPr>
          <p:nvPr>
            <p:custDataLst>
              <p:tags r:id="rId3"/>
            </p:custDataLst>
          </p:nvPr>
        </p:nvSpPr>
        <p:spPr bwMode="auto">
          <a:xfrm>
            <a:off x="4177712" y="2578120"/>
            <a:ext cx="288544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304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安全意识更重要</a:t>
            </a:r>
            <a:endParaRPr lang="zh-CN" altLang="en-US" sz="304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WordArt 6"/>
          <p:cNvSpPr>
            <a:spLocks noChangeArrowheads="1" noChangeShapeType="1" noTextEdit="1"/>
          </p:cNvSpPr>
          <p:nvPr>
            <p:custDataLst>
              <p:tags r:id="rId4"/>
            </p:custDataLst>
          </p:nvPr>
        </p:nvSpPr>
        <p:spPr bwMode="auto">
          <a:xfrm>
            <a:off x="1723269" y="3185963"/>
            <a:ext cx="5815794" cy="645099"/>
          </a:xfrm>
          <a:prstGeom prst="rect">
            <a:avLst/>
          </a:prstGeom>
        </p:spPr>
        <p:txBody>
          <a:bodyPr wrap="none" lIns="62938" tIns="31470" rIns="62938" bIns="31470" numCol="1"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buFont typeface="Arial" panose="020B0604020202020204" pitchFamily="34" charset="0"/>
              <a:buNone/>
              <a:defRPr/>
            </a:pPr>
            <a:r>
              <a:rPr lang="zh-CN" altLang="en-US" sz="2485" b="1" u="sng" kern="1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琥珀" panose="02010800040101010101" pitchFamily="2" charset="-122"/>
                <a:ea typeface="华文琥珀" panose="02010800040101010101" pitchFamily="2" charset="-122"/>
              </a:rPr>
              <a:t>安全意识</a:t>
            </a:r>
            <a:r>
              <a:rPr lang="zh-CN" altLang="en-US" sz="2485" b="1" kern="1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琥珀" panose="02010800040101010101" pitchFamily="2" charset="-122"/>
                <a:ea typeface="华文琥珀" panose="02010800040101010101" pitchFamily="2" charset="-122"/>
              </a:rPr>
              <a:t>薄弱是根本原因！</a:t>
            </a:r>
            <a:endParaRPr lang="zh-CN" altLang="en-US" sz="2485" b="1" kern="1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华文琥珀" panose="02010800040101010101" pitchFamily="2" charset="-122"/>
              <a:ea typeface="华文琥珀" panose="02010800040101010101" pitchFamily="2" charset="-122"/>
            </a:endParaRPr>
          </a:p>
        </p:txBody>
      </p:sp>
      <p:pic>
        <p:nvPicPr>
          <p:cNvPr id="8" name="图片 7"/>
          <p:cNvPicPr>
            <a:picLocks noChangeAspect="1"/>
          </p:cNvPicPr>
          <p:nvPr>
            <p:custDataLst>
              <p:tags r:id="rId5"/>
            </p:custDataLst>
          </p:nvPr>
        </p:nvPicPr>
        <p:blipFill>
          <a:blip r:embed="rId6"/>
          <a:stretch>
            <a:fillRect/>
          </a:stretch>
        </p:blipFill>
        <p:spPr>
          <a:xfrm>
            <a:off x="0" y="3831431"/>
            <a:ext cx="2396014" cy="1347788"/>
          </a:xfrm>
          <a:prstGeom prst="rect">
            <a:avLst/>
          </a:prstGeom>
        </p:spPr>
      </p:pic>
      <p:grpSp>
        <p:nvGrpSpPr>
          <p:cNvPr id="2" name="组合 1"/>
          <p:cNvGrpSpPr/>
          <p:nvPr/>
        </p:nvGrpSpPr>
        <p:grpSpPr>
          <a:xfrm>
            <a:off x="1219676" y="557213"/>
            <a:ext cx="6574631" cy="4482465"/>
            <a:chOff x="180046" y="16634"/>
            <a:chExt cx="8836957" cy="6626176"/>
          </a:xfrm>
        </p:grpSpPr>
        <p:pic>
          <p:nvPicPr>
            <p:cNvPr id="3" name="图片 2">
              <a:hlinkClick r:id="rId7" action="ppaction://hlinkfile"/>
            </p:cNvPr>
            <p:cNvPicPr>
              <a:picLocks noChangeAspect="1"/>
            </p:cNvPicPr>
            <p:nvPr>
              <p:custDataLst>
                <p:tags r:id="rId8"/>
              </p:custDataLst>
            </p:nvPr>
          </p:nvPicPr>
          <p:blipFill>
            <a:blip r:embed="rId9" cstate="email"/>
            <a:stretch>
              <a:fillRect/>
            </a:stretch>
          </p:blipFill>
          <p:spPr>
            <a:xfrm>
              <a:off x="180046" y="16634"/>
              <a:ext cx="4965041" cy="6620055"/>
            </a:xfrm>
            <a:prstGeom prst="rect">
              <a:avLst/>
            </a:prstGeom>
          </p:spPr>
        </p:pic>
        <p:pic>
          <p:nvPicPr>
            <p:cNvPr id="4" name="图片 3"/>
            <p:cNvPicPr>
              <a:picLocks noChangeAspect="1"/>
            </p:cNvPicPr>
            <p:nvPr>
              <p:custDataLst>
                <p:tags r:id="rId10"/>
              </p:custDataLst>
            </p:nvPr>
          </p:nvPicPr>
          <p:blipFill>
            <a:blip r:embed="rId11" cstate="email"/>
            <a:stretch>
              <a:fillRect/>
            </a:stretch>
          </p:blipFill>
          <p:spPr>
            <a:xfrm>
              <a:off x="5122853" y="22755"/>
              <a:ext cx="3894150" cy="6620055"/>
            </a:xfrm>
            <a:prstGeom prst="rect">
              <a:avLst/>
            </a:prstGeom>
          </p:spPr>
        </p:pic>
      </p:grpSp>
    </p:spTree>
    <p:custDataLst>
      <p:tags r:id="rId12"/>
    </p:custData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29603" y="763905"/>
            <a:ext cx="7566660" cy="4057174"/>
          </a:xfrm>
          <a:prstGeom prst="rect">
            <a:avLst/>
          </a:prstGeom>
        </p:spPr>
      </p:pic>
      <p:pic>
        <p:nvPicPr>
          <p:cNvPr id="9" name="Picture 8" descr="http://s16.sinaimg.cn/mw690/003xk4sjgy6XnnkGELZ8f&amp;690">
            <a:hlinkClick r:id="rId2" action="ppaction://hlinkfile"/>
          </p:cNvPr>
          <p:cNvPicPr>
            <a:picLocks noChangeAspect="1" noChangeArrowheads="1"/>
          </p:cNvPicPr>
          <p:nvPr/>
        </p:nvPicPr>
        <p:blipFill>
          <a:blip r:embed="rId3"/>
          <a:srcRect/>
          <a:stretch>
            <a:fillRect/>
          </a:stretch>
        </p:blipFill>
        <p:spPr bwMode="auto">
          <a:xfrm>
            <a:off x="483394" y="666274"/>
            <a:ext cx="7775734" cy="425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554" name="Picture 2" descr="https://timgsa.baidu.com/timg?image&amp;quality=80&amp;size=b9999_10000&amp;sec=1564764067621&amp;di=cb8132b3f7fe853d16a01732e34e48dc&amp;imgtype=0&amp;src=http%3A%2F%2Fku.90sjimg.com%2Felement_origin_min_pic%2F18%2F07%2F29%2F9d10a35eeb91c4accb33cbb1cd0a5e26.jpg%2521%2Ffwfh%2F804x804%2Fquality%2F90%2Funsharp%2Ftrue%2Fcompress%2Ftrue">
            <a:hlinkClick r:id="rId1" action="ppaction://hlinkfile"/>
          </p:cNvPr>
          <p:cNvPicPr>
            <a:picLocks noChangeAspect="1" noChangeArrowheads="1"/>
          </p:cNvPicPr>
          <p:nvPr>
            <p:custDataLst>
              <p:tags r:id="rId2"/>
            </p:custDataLst>
          </p:nvPr>
        </p:nvPicPr>
        <p:blipFill>
          <a:blip r:embed="rId3"/>
          <a:srcRect/>
          <a:stretch>
            <a:fillRect/>
          </a:stretch>
        </p:blipFill>
        <p:spPr bwMode="auto">
          <a:xfrm>
            <a:off x="1698308" y="1313021"/>
            <a:ext cx="2614613" cy="2618899"/>
          </a:xfrm>
          <a:prstGeom prst="rect">
            <a:avLst/>
          </a:prstGeom>
          <a:noFill/>
          <a:extLst>
            <a:ext uri="{909E8E84-426E-40DD-AFC4-6F175D3DCCD1}">
              <a14:hiddenFill xmlns:a14="http://schemas.microsoft.com/office/drawing/2010/main">
                <a:solidFill>
                  <a:srgbClr val="FFFFFF"/>
                </a:solidFill>
              </a14:hiddenFill>
            </a:ext>
          </a:extLst>
        </p:spPr>
      </p:pic>
      <p:pic>
        <p:nvPicPr>
          <p:cNvPr id="2" name="狗的应急">
            <a:hlinkClick r:id="" action="ppaction://media"/>
          </p:cNvPr>
          <p:cNvPicPr/>
          <p:nvPr>
            <a:videoFile r:link="rId4"/>
            <p:extLst>
              <p:ext uri="{DAA4B4D4-6D71-4841-9C94-3DE7FCFB9230}">
                <p14:media xmlns:p14="http://schemas.microsoft.com/office/powerpoint/2010/main" r:link="rId5"/>
              </p:ext>
            </p:extLst>
            <p:custDataLst>
              <p:tags r:id="rId6"/>
            </p:custDataLst>
          </p:nvPr>
        </p:nvPicPr>
        <p:blipFill>
          <a:blip r:embed="rId7"/>
          <a:stretch>
            <a:fillRect/>
          </a:stretch>
        </p:blipFill>
        <p:spPr>
          <a:xfrm>
            <a:off x="5144453" y="584835"/>
            <a:ext cx="3049905" cy="4365784"/>
          </a:xfrm>
          <a:prstGeom prst="rect">
            <a:avLst/>
          </a:prstGeom>
        </p:spPr>
      </p:pic>
      <p:sp>
        <p:nvSpPr>
          <p:cNvPr id="75" name="文本框 74"/>
          <p:cNvSpPr txBox="1"/>
          <p:nvPr>
            <p:custDataLst>
              <p:tags r:id="rId8"/>
            </p:custDataLst>
          </p:nvPr>
        </p:nvSpPr>
        <p:spPr>
          <a:xfrm>
            <a:off x="894874" y="126683"/>
            <a:ext cx="1051560" cy="345440"/>
          </a:xfrm>
          <a:prstGeom prst="rect">
            <a:avLst/>
          </a:prstGeom>
        </p:spPr>
        <p:style>
          <a:lnRef idx="1">
            <a:schemeClr val="accent5"/>
          </a:lnRef>
          <a:fillRef idx="3">
            <a:schemeClr val="accent5"/>
          </a:fillRef>
          <a:effectRef idx="2">
            <a:schemeClr val="accent5"/>
          </a:effectRef>
          <a:fontRef idx="minor">
            <a:schemeClr val="lt1"/>
          </a:fontRef>
        </p:style>
        <p:txBody>
          <a:bodyPr wrap="none" lIns="68580" tIns="34290" rIns="68580" bIns="34290" rtlCol="0">
            <a:spAutoFit/>
          </a:bodyPr>
          <a:p>
            <a:pPr algn="l"/>
            <a:r>
              <a:rPr lang="zh-CN" altLang="en-US" sz="1800">
                <a:solidFill>
                  <a:schemeClr val="tx1"/>
                </a:solidFill>
                <a:latin typeface="微软雅黑" panose="020B0503020204020204" pitchFamily="34" charset="-122"/>
                <a:ea typeface="微软雅黑" panose="020B0503020204020204" pitchFamily="34" charset="-122"/>
                <a:sym typeface="+mn-ea"/>
              </a:rPr>
              <a:t>学习榜样</a:t>
            </a:r>
            <a:endParaRPr lang="zh-CN" altLang="en-US" sz="1800">
              <a:solidFill>
                <a:schemeClr val="tx1"/>
              </a:solidFill>
              <a:latin typeface="微软雅黑" panose="020B0503020204020204" pitchFamily="34" charset="-122"/>
              <a:ea typeface="微软雅黑" panose="020B0503020204020204" pitchFamily="34" charset="-122"/>
              <a:sym typeface="+mn-ea"/>
            </a:endParaRPr>
          </a:p>
        </p:txBody>
      </p:sp>
      <p:grpSp>
        <p:nvGrpSpPr>
          <p:cNvPr id="13" name="Group 5"/>
          <p:cNvGrpSpPr/>
          <p:nvPr/>
        </p:nvGrpSpPr>
        <p:grpSpPr bwMode="auto">
          <a:xfrm>
            <a:off x="344805" y="59531"/>
            <a:ext cx="518160" cy="424339"/>
            <a:chOff x="-1" y="8016"/>
            <a:chExt cx="358631" cy="359610"/>
          </a:xfrm>
        </p:grpSpPr>
        <p:sp>
          <p:nvSpPr>
            <p:cNvPr id="14" name="矩形 118"/>
            <p:cNvSpPr>
              <a:spLocks noChangeArrowheads="1"/>
            </p:cNvSpPr>
            <p:nvPr>
              <p:custDataLst>
                <p:tags r:id="rId9"/>
              </p:custDataLst>
            </p:nvPr>
          </p:nvSpPr>
          <p:spPr bwMode="auto">
            <a:xfrm flipH="1">
              <a:off x="-1" y="8016"/>
              <a:ext cx="358631" cy="359610"/>
            </a:xfrm>
            <a:prstGeom prst="rect">
              <a:avLst/>
            </a:prstGeom>
          </p:spPr>
          <p:style>
            <a:lnRef idx="0">
              <a:schemeClr val="accent1"/>
            </a:lnRef>
            <a:fillRef idx="3">
              <a:schemeClr val="accent1"/>
            </a:fillRef>
            <a:effectRef idx="3">
              <a:schemeClr val="accent1"/>
            </a:effectRef>
            <a:fontRef idx="minor">
              <a:schemeClr val="lt1"/>
            </a:fontRef>
          </p:style>
          <p:txBody>
            <a:bodyPr anchor="ctr"/>
            <a:p>
              <a:pPr algn="ctr" eaLnBrk="1" hangingPunct="1"/>
              <a:endParaRPr lang="zh-CN" altLang="zh-CN" sz="1800" b="1" i="1">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5" name="Picture 2"/>
            <p:cNvPicPr>
              <a:picLocks noChangeAspect="1" noChangeArrowheads="1"/>
            </p:cNvPicPr>
            <p:nvPr>
              <p:custDataLst>
                <p:tags r:id="rId10"/>
              </p:custDataLst>
            </p:nvPr>
          </p:nvPicPr>
          <p:blipFill>
            <a:blip r:embed="rId11"/>
            <a:srcRect/>
            <a:stretch>
              <a:fillRect/>
            </a:stretch>
          </p:blipFill>
          <p:spPr bwMode="auto">
            <a:xfrm>
              <a:off x="19635" y="44437"/>
              <a:ext cx="263712" cy="313343"/>
            </a:xfrm>
            <a:prstGeom prst="rect">
              <a:avLst/>
            </a:prstGeom>
          </p:spPr>
          <p:style>
            <a:lnRef idx="0">
              <a:schemeClr val="accent1"/>
            </a:lnRef>
            <a:fillRef idx="3">
              <a:schemeClr val="accent1"/>
            </a:fillRef>
            <a:effectRef idx="3">
              <a:schemeClr val="accent1"/>
            </a:effectRef>
            <a:fontRef idx="minor">
              <a:schemeClr val="lt1"/>
            </a:fontRef>
          </p:style>
        </p:pic>
      </p:grpSp>
    </p:spTree>
    <p:custDataLst>
      <p:tags r:id="rId12"/>
    </p:custDataLst>
  </p:cSld>
  <p:clrMapOvr>
    <a:overrideClrMapping bg1="lt1" tx1="dk1" bg2="lt2" tx2="dk2" accent1="accent1" accent2="accent2" accent3="accent3" accent4="accent4" accent5="accent5" accent6="accent6" hlink="hlink" folHlink="folHlink"/>
  </p:clrMapOvr>
  <p:transition spd="med">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custDataLst>
              <p:tags r:id="rId1"/>
            </p:custDataLst>
          </p:nvPr>
        </p:nvGrpSpPr>
        <p:grpSpPr>
          <a:xfrm>
            <a:off x="342900" y="228600"/>
            <a:ext cx="2286000" cy="1666875"/>
            <a:chOff x="720" y="480"/>
            <a:chExt cx="4800" cy="3500"/>
          </a:xfrm>
        </p:grpSpPr>
        <p:sp>
          <p:nvSpPr>
            <p:cNvPr id="15" name="任意多边形: 形状 3"/>
            <p:cNvSpPr/>
            <p:nvPr>
              <p:custDataLst>
                <p:tags r:id="rId2"/>
              </p:custDataLst>
            </p:nvPr>
          </p:nvSpPr>
          <p:spPr>
            <a:xfrm flipH="1" flipV="1">
              <a:off x="720" y="48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0" name="矩形 19"/>
            <p:cNvSpPr/>
            <p:nvPr>
              <p:custDataLst>
                <p:tags r:id="rId3"/>
              </p:custDataLst>
            </p:nvPr>
          </p:nvSpPr>
          <p:spPr>
            <a:xfrm>
              <a:off x="720" y="312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1" name="矩形 20"/>
            <p:cNvSpPr/>
            <p:nvPr>
              <p:custDataLst>
                <p:tags r:id="rId4"/>
              </p:custDataLst>
            </p:nvPr>
          </p:nvSpPr>
          <p:spPr>
            <a:xfrm>
              <a:off x="720" y="348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2" name="矩形 21"/>
            <p:cNvSpPr/>
            <p:nvPr>
              <p:custDataLst>
                <p:tags r:id="rId5"/>
              </p:custDataLst>
            </p:nvPr>
          </p:nvSpPr>
          <p:spPr>
            <a:xfrm>
              <a:off x="720" y="384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grpSp>
      <p:grpSp>
        <p:nvGrpSpPr>
          <p:cNvPr id="5" name="组合 4"/>
          <p:cNvGrpSpPr/>
          <p:nvPr>
            <p:custDataLst>
              <p:tags r:id="rId6"/>
            </p:custDataLst>
          </p:nvPr>
        </p:nvGrpSpPr>
        <p:grpSpPr>
          <a:xfrm>
            <a:off x="6515100" y="3250883"/>
            <a:ext cx="2286000" cy="1664018"/>
            <a:chOff x="13680" y="6826"/>
            <a:chExt cx="4800" cy="3494"/>
          </a:xfrm>
        </p:grpSpPr>
        <p:sp>
          <p:nvSpPr>
            <p:cNvPr id="13" name="任意多边形: 形状 2"/>
            <p:cNvSpPr/>
            <p:nvPr>
              <p:custDataLst>
                <p:tags r:id="rId7"/>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8"/>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9"/>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10"/>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grpSp>
      <p:pic>
        <p:nvPicPr>
          <p:cNvPr id="2" name="图片 1" descr="placingpictureplaceholder"/>
          <p:cNvPicPr>
            <a:picLocks noChangeAspect="1"/>
          </p:cNvPicPr>
          <p:nvPr>
            <p:custDataLst>
              <p:tags r:id="rId11"/>
            </p:custDataLst>
          </p:nvPr>
        </p:nvPicPr>
        <p:blipFill>
          <a:blip r:embed="rId12"/>
          <a:srcRect/>
          <a:stretch>
            <a:fillRect/>
          </a:stretch>
        </p:blipFill>
        <p:spPr>
          <a:xfrm>
            <a:off x="871514" y="987668"/>
            <a:ext cx="2325469" cy="3167239"/>
          </a:xfrm>
          <a:prstGeom prst="rect">
            <a:avLst/>
          </a:prstGeom>
        </p:spPr>
      </p:pic>
      <p:pic>
        <p:nvPicPr>
          <p:cNvPr id="6" name="图片 5" descr="placingpictureplaceholder"/>
          <p:cNvPicPr>
            <a:picLocks noChangeAspect="1"/>
          </p:cNvPicPr>
          <p:nvPr>
            <p:custDataLst>
              <p:tags r:id="rId13"/>
            </p:custDataLst>
          </p:nvPr>
        </p:nvPicPr>
        <p:blipFill>
          <a:blip r:embed="rId14"/>
          <a:srcRect/>
          <a:stretch>
            <a:fillRect/>
          </a:stretch>
        </p:blipFill>
        <p:spPr>
          <a:xfrm>
            <a:off x="3292233" y="987668"/>
            <a:ext cx="4980253" cy="3167239"/>
          </a:xfrm>
          <a:prstGeom prst="rect">
            <a:avLst/>
          </a:prstGeom>
        </p:spPr>
      </p:pic>
      <p:sp>
        <p:nvSpPr>
          <p:cNvPr id="17" name="Right Triangle 13"/>
          <p:cNvSpPr/>
          <p:nvPr>
            <p:custDataLst>
              <p:tags r:id="rId15"/>
            </p:custDataLst>
          </p:nvPr>
        </p:nvSpPr>
        <p:spPr>
          <a:xfrm>
            <a:off x="6735107" y="0"/>
            <a:ext cx="2408894" cy="2166125"/>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4" name="直角三角形 3"/>
          <p:cNvSpPr/>
          <p:nvPr>
            <p:custDataLst>
              <p:tags r:id="rId16"/>
            </p:custDataLst>
          </p:nvPr>
        </p:nvSpPr>
        <p:spPr>
          <a:xfrm>
            <a:off x="0" y="2977376"/>
            <a:ext cx="2408894" cy="2166125"/>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7" name="页脚占位符 6"/>
          <p:cNvSpPr>
            <a:spLocks noGrp="1"/>
          </p:cNvSpPr>
          <p:nvPr>
            <p:ph type="ftr" sz="quarter" idx="11"/>
          </p:nvPr>
        </p:nvSpPr>
        <p:spPr/>
        <p:txBody>
          <a:bodyPr/>
          <a:p>
            <a:endParaRPr lang="zh-CN" altLang="en-US"/>
          </a:p>
        </p:txBody>
      </p:sp>
    </p:spTree>
    <p:custDataLst>
      <p:tags r:id="rId17"/>
    </p:custDataLst>
  </p:cSld>
  <p:clrMapOvr>
    <a:masterClrMapping/>
  </p:clrMapOvr>
  <p:transition spd="med">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4" name="Rectangle 2"/>
          <p:cNvSpPr txBox="1"/>
          <p:nvPr>
            <p:custDataLst>
              <p:tags r:id="rId1"/>
            </p:custDataLst>
          </p:nvPr>
        </p:nvSpPr>
        <p:spPr>
          <a:xfrm>
            <a:off x="573013" y="1018016"/>
            <a:ext cx="8285238" cy="2088949"/>
          </a:xfrm>
          <a:prstGeom prst="rect">
            <a:avLst/>
          </a:prstGeom>
          <a:noFill/>
          <a:ln w="9525">
            <a:noFill/>
          </a:ln>
        </p:spPr>
        <p:txBody>
          <a:bodyPr lIns="84886" tIns="42444" rIns="84886" bIns="42444"/>
          <a:p>
            <a:pPr eaLnBrk="0" hangingPunct="0">
              <a:lnSpc>
                <a:spcPts val="3300"/>
              </a:lnSpc>
              <a:buChar char="•"/>
            </a:pPr>
            <a:endParaRPr lang="zh-CN" altLang="en-US" sz="2540" b="1" dirty="0">
              <a:solidFill>
                <a:srgbClr val="000000"/>
              </a:solidFill>
              <a:latin typeface="楷体_GB2312" pitchFamily="49" charset="-122"/>
              <a:ea typeface="楷体_GB2312" pitchFamily="49" charset="-122"/>
            </a:endParaRPr>
          </a:p>
        </p:txBody>
      </p:sp>
      <p:pic>
        <p:nvPicPr>
          <p:cNvPr id="187395" name="图片 3" descr="http://img04.tooopen.com/images/20121008/tooopen_201210081246229903.jpg"/>
          <p:cNvPicPr>
            <a:picLocks noChangeAspect="1"/>
          </p:cNvPicPr>
          <p:nvPr>
            <p:custDataLst>
              <p:tags r:id="rId2"/>
            </p:custDataLst>
          </p:nvPr>
        </p:nvPicPr>
        <p:blipFill>
          <a:blip r:embed="rId3"/>
          <a:stretch>
            <a:fillRect/>
          </a:stretch>
        </p:blipFill>
        <p:spPr>
          <a:xfrm>
            <a:off x="1008" y="0"/>
            <a:ext cx="9141984" cy="5142997"/>
          </a:xfrm>
          <a:prstGeom prst="rect">
            <a:avLst/>
          </a:prstGeom>
          <a:noFill/>
          <a:ln w="9525">
            <a:noFill/>
          </a:ln>
        </p:spPr>
      </p:pic>
      <p:sp>
        <p:nvSpPr>
          <p:cNvPr id="187396" name="Rectangle 4"/>
          <p:cNvSpPr txBox="1"/>
          <p:nvPr>
            <p:custDataLst>
              <p:tags r:id="rId4"/>
            </p:custDataLst>
          </p:nvPr>
        </p:nvSpPr>
        <p:spPr>
          <a:xfrm>
            <a:off x="232340" y="895038"/>
            <a:ext cx="3928432" cy="864305"/>
          </a:xfrm>
          <a:prstGeom prst="rect">
            <a:avLst/>
          </a:prstGeom>
          <a:noFill/>
          <a:ln w="9525">
            <a:noFill/>
          </a:ln>
        </p:spPr>
        <p:txBody>
          <a:bodyPr lIns="84886" tIns="42444" rIns="84886" bIns="42444"/>
          <a:p>
            <a:pPr marL="200025" indent="-200025" algn="ctr" eaLnBrk="0" hangingPunct="0">
              <a:spcBef>
                <a:spcPct val="20000"/>
              </a:spcBef>
            </a:pPr>
            <a:r>
              <a:rPr lang="zh-CN" altLang="en-US" sz="4920" b="1" dirty="0">
                <a:solidFill>
                  <a:srgbClr val="0000FF"/>
                </a:solidFill>
                <a:latin typeface="月光轻吻海浪" panose="02010600010101010101" charset="-122"/>
                <a:ea typeface="月光轻吻海浪" panose="02010600010101010101" charset="-122"/>
              </a:rPr>
              <a:t>感谢聆听！</a:t>
            </a:r>
            <a:endParaRPr lang="zh-CN" altLang="en-US" sz="4920" b="1" dirty="0">
              <a:solidFill>
                <a:srgbClr val="0000FF"/>
              </a:solidFill>
              <a:latin typeface="月光轻吻海浪" panose="02010600010101010101" charset="-122"/>
              <a:ea typeface="月光轻吻海浪" panose="02010600010101010101" charset="-122"/>
            </a:endParaRPr>
          </a:p>
        </p:txBody>
      </p:sp>
      <p:pic>
        <p:nvPicPr>
          <p:cNvPr id="2" name="图片 1"/>
          <p:cNvPicPr>
            <a:picLocks noChangeAspect="1"/>
          </p:cNvPicPr>
          <p:nvPr>
            <p:custDataLst>
              <p:tags r:id="rId5"/>
            </p:custDataLst>
          </p:nvPr>
        </p:nvPicPr>
        <p:blipFill>
          <a:blip r:embed="rId6"/>
          <a:stretch>
            <a:fillRect/>
          </a:stretch>
        </p:blipFill>
        <p:spPr>
          <a:xfrm>
            <a:off x="6315710" y="1759585"/>
            <a:ext cx="2656840" cy="1478280"/>
          </a:xfrm>
          <a:prstGeom prst="rect">
            <a:avLst/>
          </a:prstGeom>
        </p:spPr>
      </p:pic>
    </p:spTree>
    <p:custDataLst>
      <p:tags r:id="rId7"/>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不是一家人不进一家门">
            <a:hlinkClick r:id="" action="ppaction://media"/>
          </p:cNvPr>
          <p:cNvPicPr/>
          <p:nvPr>
            <p:ph idx="1"/>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584835" y="758666"/>
            <a:ext cx="7588568" cy="3967639"/>
          </a:xfrm>
          <a:prstGeom prst="rect">
            <a:avLst/>
          </a:prstGeom>
        </p:spPr>
      </p:pic>
    </p:spTree>
  </p:cSld>
  <p:clrMapOvr>
    <a:masterClrMapping/>
  </p:clrMapOvr>
  <p:transition spd="med">
    <p:random/>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749141" y="854393"/>
            <a:ext cx="7594283" cy="4003834"/>
            <a:chOff x="1358981" y="1072037"/>
            <a:chExt cx="9501884" cy="5579616"/>
          </a:xfrm>
        </p:grpSpPr>
        <p:grpSp>
          <p:nvGrpSpPr>
            <p:cNvPr id="4" name="组合 3"/>
            <p:cNvGrpSpPr/>
            <p:nvPr/>
          </p:nvGrpSpPr>
          <p:grpSpPr>
            <a:xfrm>
              <a:off x="1358981" y="1072037"/>
              <a:ext cx="9501884" cy="5482733"/>
              <a:chOff x="583746" y="-30514"/>
              <a:chExt cx="8192037" cy="6311900"/>
            </a:xfrm>
          </p:grpSpPr>
          <p:pic>
            <p:nvPicPr>
              <p:cNvPr id="5" name="图片 4"/>
              <p:cNvPicPr>
                <a:picLocks noChangeAspect="1"/>
              </p:cNvPicPr>
              <p:nvPr/>
            </p:nvPicPr>
            <p:blipFill>
              <a:blip r:embed="rId1" cstate="email"/>
              <a:stretch>
                <a:fillRect/>
              </a:stretch>
            </p:blipFill>
            <p:spPr>
              <a:xfrm>
                <a:off x="583746" y="-30514"/>
                <a:ext cx="3668803" cy="6311900"/>
              </a:xfrm>
              <a:prstGeom prst="rect">
                <a:avLst/>
              </a:prstGeom>
            </p:spPr>
          </p:pic>
          <p:pic>
            <p:nvPicPr>
              <p:cNvPr id="6" name="图片 6"/>
              <p:cNvPicPr>
                <a:picLocks noChangeAspect="1"/>
              </p:cNvPicPr>
              <p:nvPr/>
            </p:nvPicPr>
            <p:blipFill>
              <a:blip r:embed="rId2"/>
              <a:srcRect/>
              <a:stretch>
                <a:fillRect/>
              </a:stretch>
            </p:blipFill>
            <p:spPr bwMode="auto">
              <a:xfrm>
                <a:off x="4252549" y="37861"/>
                <a:ext cx="4523234" cy="312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图片 6"/>
            <p:cNvPicPr>
              <a:picLocks noChangeAspect="1"/>
            </p:cNvPicPr>
            <p:nvPr/>
          </p:nvPicPr>
          <p:blipFill>
            <a:blip r:embed="rId3"/>
            <a:stretch>
              <a:fillRect/>
            </a:stretch>
          </p:blipFill>
          <p:spPr>
            <a:xfrm>
              <a:off x="5651164" y="3849056"/>
              <a:ext cx="5204823" cy="2802597"/>
            </a:xfrm>
            <a:prstGeom prst="rect">
              <a:avLst/>
            </a:prstGeom>
          </p:spPr>
        </p:pic>
      </p:grpSp>
      <p:grpSp>
        <p:nvGrpSpPr>
          <p:cNvPr id="30" name="组合 29"/>
          <p:cNvGrpSpPr/>
          <p:nvPr/>
        </p:nvGrpSpPr>
        <p:grpSpPr>
          <a:xfrm>
            <a:off x="591026" y="711518"/>
            <a:ext cx="7748588" cy="4146709"/>
            <a:chOff x="192617" y="1804700"/>
            <a:chExt cx="8856460" cy="4411933"/>
          </a:xfrm>
        </p:grpSpPr>
        <p:grpSp>
          <p:nvGrpSpPr>
            <p:cNvPr id="31" name="组合 30"/>
            <p:cNvGrpSpPr/>
            <p:nvPr/>
          </p:nvGrpSpPr>
          <p:grpSpPr>
            <a:xfrm>
              <a:off x="4830736" y="1804700"/>
              <a:ext cx="4218341" cy="4411933"/>
              <a:chOff x="4925659" y="1919000"/>
              <a:chExt cx="4218341" cy="4411933"/>
            </a:xfrm>
          </p:grpSpPr>
          <p:pic>
            <p:nvPicPr>
              <p:cNvPr id="36" name="图片 35"/>
              <p:cNvPicPr>
                <a:picLocks noChangeAspect="1"/>
              </p:cNvPicPr>
              <p:nvPr/>
            </p:nvPicPr>
            <p:blipFill>
              <a:blip r:embed="rId4" cstate="email"/>
              <a:stretch>
                <a:fillRect/>
              </a:stretch>
            </p:blipFill>
            <p:spPr>
              <a:xfrm>
                <a:off x="4925659" y="1919000"/>
                <a:ext cx="4208178" cy="2371592"/>
              </a:xfrm>
              <a:prstGeom prst="rect">
                <a:avLst/>
              </a:prstGeom>
            </p:spPr>
          </p:pic>
          <p:pic>
            <p:nvPicPr>
              <p:cNvPr id="37" name="图片 36"/>
              <p:cNvPicPr>
                <a:picLocks noChangeAspect="1"/>
              </p:cNvPicPr>
              <p:nvPr/>
            </p:nvPicPr>
            <p:blipFill>
              <a:blip r:embed="rId5" cstate="email"/>
              <a:stretch>
                <a:fillRect/>
              </a:stretch>
            </p:blipFill>
            <p:spPr>
              <a:xfrm>
                <a:off x="4935822" y="4234966"/>
                <a:ext cx="4208178" cy="2095967"/>
              </a:xfrm>
              <a:prstGeom prst="rect">
                <a:avLst/>
              </a:prstGeom>
            </p:spPr>
          </p:pic>
        </p:grpSp>
        <p:grpSp>
          <p:nvGrpSpPr>
            <p:cNvPr id="32" name="组合 31"/>
            <p:cNvGrpSpPr/>
            <p:nvPr/>
          </p:nvGrpSpPr>
          <p:grpSpPr>
            <a:xfrm>
              <a:off x="192617" y="1838430"/>
              <a:ext cx="4671497" cy="4077991"/>
              <a:chOff x="638" y="1892"/>
              <a:chExt cx="8537" cy="6424"/>
            </a:xfrm>
          </p:grpSpPr>
          <p:sp>
            <p:nvSpPr>
              <p:cNvPr id="33" name="矩形 32"/>
              <p:cNvSpPr/>
              <p:nvPr/>
            </p:nvSpPr>
            <p:spPr>
              <a:xfrm>
                <a:off x="1108" y="1892"/>
                <a:ext cx="7597" cy="540"/>
              </a:xfrm>
              <a:prstGeom prst="rect">
                <a:avLst/>
              </a:prstGeom>
              <a:solidFill>
                <a:schemeClr val="bg1"/>
              </a:solidFill>
            </p:spPr>
            <p:txBody>
              <a:bodyPr wrap="square">
                <a:spAutoFit/>
              </a:bodyPr>
              <a:p>
                <a:pPr algn="ctr" rtl="0">
                  <a:buFont typeface="Arial" panose="020B0604020202020204" pitchFamily="34" charset="0"/>
                  <a:buNone/>
                </a:pPr>
                <a:r>
                  <a:rPr lang="en-US" altLang="zh-CN" sz="1500" dirty="0">
                    <a:solidFill>
                      <a:prstClr val="black"/>
                    </a:solidFill>
                    <a:latin typeface="微软雅黑" panose="020B0503020204020204" pitchFamily="34" charset="-122"/>
                  </a:rPr>
                  <a:t>2018</a:t>
                </a:r>
                <a:r>
                  <a:rPr lang="zh-CN" altLang="en-US" sz="1500" dirty="0">
                    <a:solidFill>
                      <a:prstClr val="black"/>
                    </a:solidFill>
                    <a:latin typeface="微软雅黑" panose="020B0503020204020204" pitchFamily="34" charset="-122"/>
                  </a:rPr>
                  <a:t>年</a:t>
                </a:r>
                <a:r>
                  <a:rPr lang="en-US" altLang="zh-CN" sz="1500" dirty="0">
                    <a:solidFill>
                      <a:prstClr val="black"/>
                    </a:solidFill>
                    <a:latin typeface="微软雅黑" panose="020B0503020204020204" pitchFamily="34" charset="-122"/>
                  </a:rPr>
                  <a:t>12</a:t>
                </a:r>
                <a:r>
                  <a:rPr lang="zh-CN" altLang="en-US" sz="1500" dirty="0">
                    <a:solidFill>
                      <a:prstClr val="black"/>
                    </a:solidFill>
                    <a:latin typeface="微软雅黑" panose="020B0503020204020204" pitchFamily="34" charset="-122"/>
                  </a:rPr>
                  <a:t>月</a:t>
                </a:r>
                <a:r>
                  <a:rPr lang="en-US" altLang="zh-CN" sz="1500" dirty="0">
                    <a:solidFill>
                      <a:prstClr val="black"/>
                    </a:solidFill>
                    <a:latin typeface="微软雅黑" panose="020B0503020204020204" pitchFamily="34" charset="-122"/>
                  </a:rPr>
                  <a:t>26</a:t>
                </a:r>
                <a:r>
                  <a:rPr lang="zh-CN" altLang="en-US" sz="1500" dirty="0">
                    <a:solidFill>
                      <a:prstClr val="black"/>
                    </a:solidFill>
                    <a:latin typeface="微软雅黑" panose="020B0503020204020204" pitchFamily="34" charset="-122"/>
                  </a:rPr>
                  <a:t>日</a:t>
                </a:r>
                <a:endParaRPr lang="zh-CN" altLang="en-US" sz="1500" dirty="0">
                  <a:solidFill>
                    <a:prstClr val="black"/>
                  </a:solidFill>
                  <a:latin typeface="微软雅黑" panose="020B0503020204020204" pitchFamily="34" charset="-122"/>
                </a:endParaRPr>
              </a:p>
            </p:txBody>
          </p:sp>
          <p:pic>
            <p:nvPicPr>
              <p:cNvPr id="34" name="图片 33">
                <a:hlinkClick r:id="rId6" action="ppaction://hlinkfile"/>
              </p:cNvPr>
              <p:cNvPicPr>
                <a:picLocks noChangeAspect="1"/>
              </p:cNvPicPr>
              <p:nvPr/>
            </p:nvPicPr>
            <p:blipFill>
              <a:blip r:embed="rId7"/>
              <a:stretch>
                <a:fillRect/>
              </a:stretch>
            </p:blipFill>
            <p:spPr>
              <a:xfrm>
                <a:off x="638" y="2522"/>
                <a:ext cx="8537" cy="4890"/>
              </a:xfrm>
              <a:prstGeom prst="rect">
                <a:avLst/>
              </a:prstGeom>
            </p:spPr>
          </p:pic>
          <p:sp>
            <p:nvSpPr>
              <p:cNvPr id="35" name="矩形 34"/>
              <p:cNvSpPr/>
              <p:nvPr/>
            </p:nvSpPr>
            <p:spPr>
              <a:xfrm>
                <a:off x="638" y="7389"/>
                <a:ext cx="8537" cy="927"/>
              </a:xfrm>
              <a:prstGeom prst="rect">
                <a:avLst/>
              </a:prstGeom>
              <a:solidFill>
                <a:schemeClr val="bg1"/>
              </a:solidFill>
            </p:spPr>
            <p:txBody>
              <a:bodyPr wrap="square">
                <a:spAutoFit/>
              </a:bodyPr>
              <a:p>
                <a:pPr algn="ctr" rtl="0">
                  <a:buFont typeface="Arial" panose="020B0604020202020204" pitchFamily="34" charset="0"/>
                  <a:buNone/>
                </a:pPr>
                <a:r>
                  <a:rPr lang="zh-CN" altLang="en-US" sz="1500" dirty="0">
                    <a:solidFill>
                      <a:srgbClr val="323131"/>
                    </a:solidFill>
                    <a:latin typeface="微软雅黑" panose="020B0503020204020204" pitchFamily="34" charset="-122"/>
                  </a:rPr>
                  <a:t>北交大实验室爆炸</a:t>
                </a:r>
                <a:endParaRPr lang="en-US" altLang="zh-CN" sz="1500" dirty="0">
                  <a:solidFill>
                    <a:srgbClr val="323131"/>
                  </a:solidFill>
                  <a:latin typeface="微软雅黑" panose="020B0503020204020204" pitchFamily="34" charset="-122"/>
                </a:endParaRPr>
              </a:p>
              <a:p>
                <a:pPr algn="ctr" rtl="0">
                  <a:buFont typeface="Arial" panose="020B0604020202020204" pitchFamily="34" charset="0"/>
                  <a:buNone/>
                </a:pPr>
                <a:r>
                  <a:rPr lang="en-US" altLang="zh-CN" sz="1500" dirty="0">
                    <a:solidFill>
                      <a:srgbClr val="323131"/>
                    </a:solidFill>
                    <a:latin typeface="微软雅黑" panose="020B0503020204020204" pitchFamily="34" charset="-122"/>
                  </a:rPr>
                  <a:t>3</a:t>
                </a:r>
                <a:r>
                  <a:rPr lang="zh-CN" altLang="en-US" sz="1500" dirty="0">
                    <a:solidFill>
                      <a:srgbClr val="323131"/>
                    </a:solidFill>
                    <a:latin typeface="微软雅黑" panose="020B0503020204020204" pitchFamily="34" charset="-122"/>
                  </a:rPr>
                  <a:t>人死亡</a:t>
                </a:r>
                <a:endParaRPr lang="zh-CN" altLang="en-US" sz="1500" dirty="0">
                  <a:solidFill>
                    <a:srgbClr val="323131"/>
                  </a:solidFill>
                  <a:latin typeface="微软雅黑" panose="020B0503020204020204" pitchFamily="34" charset="-122"/>
                </a:endParaRPr>
              </a:p>
            </p:txBody>
          </p:sp>
        </p:grpSp>
      </p:gr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标题 1"/>
          <p:cNvSpPr txBox="1"/>
          <p:nvPr/>
        </p:nvSpPr>
        <p:spPr bwMode="auto">
          <a:xfrm>
            <a:off x="3016059" y="681540"/>
            <a:ext cx="3209444" cy="38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166" tIns="31583" rIns="63166" bIns="3158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r>
              <a:rPr lang="zh-CN" altLang="en-US" sz="2400" b="1" dirty="0">
                <a:solidFill>
                  <a:srgbClr val="000000"/>
                </a:solidFill>
                <a:latin typeface="微软雅黑" panose="020B0503020204020204" pitchFamily="34" charset="-122"/>
                <a:ea typeface="微软雅黑" panose="020B0503020204020204" pitchFamily="34" charset="-122"/>
              </a:rPr>
              <a:t>主要内容</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4100" name="Line 6"/>
          <p:cNvSpPr>
            <a:spLocks noChangeShapeType="1"/>
          </p:cNvSpPr>
          <p:nvPr/>
        </p:nvSpPr>
        <p:spPr bwMode="gray">
          <a:xfrm flipV="1">
            <a:off x="3127197" y="1837273"/>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lstStyle/>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
        <p:nvSpPr>
          <p:cNvPr id="19" name="Rectangle 7"/>
          <p:cNvSpPr>
            <a:spLocks noChangeArrowheads="1"/>
          </p:cNvSpPr>
          <p:nvPr/>
        </p:nvSpPr>
        <p:spPr bwMode="gray">
          <a:xfrm rot="3419336">
            <a:off x="2816750" y="1462691"/>
            <a:ext cx="301071" cy="292742"/>
          </a:xfrm>
          <a:prstGeom prst="rect">
            <a:avLst/>
          </a:prstGeom>
          <a:gradFill rotWithShape="1">
            <a:gsLst>
              <a:gs pos="0">
                <a:schemeClr val="accent1"/>
              </a:gs>
              <a:gs pos="100000">
                <a:schemeClr val="accent1">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hangingPunct="0">
              <a:buFont typeface="Arial" panose="020B0604020202020204" pitchFamily="34" charset="0"/>
              <a:buNone/>
              <a:defRPr/>
            </a:pPr>
            <a:endParaRPr lang="zh-CN" altLang="en-US" sz="1500">
              <a:solidFill>
                <a:schemeClr val="tx1"/>
              </a:solidFill>
              <a:latin typeface="Arial" panose="020B0604020202020204" pitchFamily="34" charset="0"/>
              <a:ea typeface="宋体" panose="02010600030101010101" pitchFamily="2" charset="-122"/>
            </a:endParaRPr>
          </a:p>
        </p:txBody>
      </p:sp>
      <p:sp>
        <p:nvSpPr>
          <p:cNvPr id="4102" name="Text Box 8"/>
          <p:cNvSpPr txBox="1">
            <a:spLocks noChangeArrowheads="1"/>
          </p:cNvSpPr>
          <p:nvPr/>
        </p:nvSpPr>
        <p:spPr bwMode="gray">
          <a:xfrm>
            <a:off x="3560445" y="1501140"/>
            <a:ext cx="391858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rgbClr val="D44318"/>
                </a:solidFill>
                <a:latin typeface="微软雅黑" panose="020B0503020204020204" pitchFamily="34" charset="-122"/>
                <a:ea typeface="微软雅黑" panose="020B0503020204020204" pitchFamily="34" charset="-122"/>
                <a:sym typeface="+mn-ea"/>
              </a:rPr>
              <a:t>全国安全生产现状</a:t>
            </a:r>
            <a:endParaRPr lang="zh-CN" altLang="en-US" sz="1800" dirty="0">
              <a:latin typeface="Arial" panose="020B0604020202020204" pitchFamily="34" charset="0"/>
            </a:endParaRPr>
          </a:p>
          <a:p>
            <a:pPr algn="l">
              <a:buFont typeface="Arial" panose="020B0604020202020204" pitchFamily="34" charset="0"/>
              <a:buNone/>
            </a:pPr>
            <a:endParaRPr lang="zh-CN" altLang="en-US" sz="1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03" name="Text Box 9"/>
          <p:cNvSpPr txBox="1">
            <a:spLocks noChangeArrowheads="1"/>
          </p:cNvSpPr>
          <p:nvPr/>
        </p:nvSpPr>
        <p:spPr bwMode="gray">
          <a:xfrm>
            <a:off x="2810946" y="1454956"/>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一</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Rectangle 11"/>
          <p:cNvSpPr>
            <a:spLocks noChangeArrowheads="1"/>
          </p:cNvSpPr>
          <p:nvPr/>
        </p:nvSpPr>
        <p:spPr bwMode="gray">
          <a:xfrm rot="3419336">
            <a:off x="2849612" y="3089330"/>
            <a:ext cx="301072" cy="292742"/>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lIns="63166" tIns="31583" rIns="63166" bIns="31583" anchor="ctr">
            <a:flatTx/>
          </a:bodyPr>
          <a:lstStyle/>
          <a:p>
            <a:pPr eaLnBrk="0" hangingPunct="0">
              <a:buFont typeface="Arial" panose="020B0604020202020204" pitchFamily="34" charset="0"/>
              <a:buNone/>
              <a:defRPr/>
            </a:pPr>
            <a:endParaRPr lang="zh-CN" altLang="en-US" sz="1500">
              <a:solidFill>
                <a:schemeClr val="tx1"/>
              </a:solidFill>
              <a:latin typeface="Arial" panose="020B0604020202020204" pitchFamily="34" charset="0"/>
              <a:ea typeface="宋体" panose="02010600030101010101" pitchFamily="2" charset="-122"/>
            </a:endParaRPr>
          </a:p>
        </p:txBody>
      </p:sp>
      <p:sp>
        <p:nvSpPr>
          <p:cNvPr id="4105" name="Text Box 12"/>
          <p:cNvSpPr txBox="1">
            <a:spLocks noChangeArrowheads="1"/>
          </p:cNvSpPr>
          <p:nvPr/>
        </p:nvSpPr>
        <p:spPr bwMode="gray">
          <a:xfrm>
            <a:off x="2852733" y="3098256"/>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bg1"/>
                </a:solidFill>
                <a:latin typeface="微软雅黑" panose="020B0503020204020204" pitchFamily="34" charset="-122"/>
                <a:ea typeface="微软雅黑" panose="020B0503020204020204" pitchFamily="34" charset="-122"/>
                <a:cs typeface="Arial" panose="020B0604020202020204" pitchFamily="34" charset="0"/>
              </a:rPr>
              <a:t>三</a:t>
            </a:r>
            <a:endParaRPr lang="zh-CN" altLang="en-US" sz="1800" b="1">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08" name="Rectangle 7"/>
          <p:cNvSpPr>
            <a:spLocks noChangeArrowheads="1"/>
          </p:cNvSpPr>
          <p:nvPr/>
        </p:nvSpPr>
        <p:spPr bwMode="gray">
          <a:xfrm rot="3419336">
            <a:off x="2853777" y="3920513"/>
            <a:ext cx="299882" cy="292742"/>
          </a:xfrm>
          <a:prstGeom prst="rect">
            <a:avLst/>
          </a:prstGeom>
          <a:solidFill>
            <a:srgbClr val="00B050"/>
          </a:solidFill>
          <a:ln w="9525">
            <a:miter lim="800000"/>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fontAlgn="base" hangingPunct="0">
              <a:spcBef>
                <a:spcPct val="0"/>
              </a:spcBef>
              <a:spcAft>
                <a:spcPct val="0"/>
              </a:spcAft>
              <a:buFont typeface="Arial" panose="020B0604020202020204" pitchFamily="34" charset="0"/>
              <a:buNone/>
            </a:pPr>
            <a:endParaRPr lang="zh-CN" altLang="en-US" sz="1500">
              <a:solidFill>
                <a:schemeClr val="tx1"/>
              </a:solidFill>
              <a:latin typeface="Arial" panose="020B0604020202020204" pitchFamily="34" charset="0"/>
              <a:ea typeface="宋体" panose="02010600030101010101" pitchFamily="2" charset="-122"/>
            </a:endParaRPr>
          </a:p>
        </p:txBody>
      </p:sp>
      <p:sp>
        <p:nvSpPr>
          <p:cNvPr id="4109" name="Text Box 9"/>
          <p:cNvSpPr txBox="1">
            <a:spLocks noChangeArrowheads="1"/>
          </p:cNvSpPr>
          <p:nvPr/>
        </p:nvSpPr>
        <p:spPr bwMode="gray">
          <a:xfrm>
            <a:off x="2843807" y="3915753"/>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四</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Text Box 8"/>
          <p:cNvSpPr txBox="1">
            <a:spLocks noChangeArrowheads="1"/>
          </p:cNvSpPr>
          <p:nvPr/>
        </p:nvSpPr>
        <p:spPr bwMode="gray">
          <a:xfrm>
            <a:off x="3560554" y="3089085"/>
            <a:ext cx="40119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地方党政领导干部安全生产责任制规定</a:t>
            </a:r>
            <a:endParaRPr lang="zh-CN" altLang="en-US" sz="1800" b="1" dirty="0">
              <a:solidFill>
                <a:schemeClr val="tx1"/>
              </a:solidFill>
              <a:latin typeface="微软雅黑" panose="020B0503020204020204" pitchFamily="34" charset="-122"/>
              <a:ea typeface="微软雅黑" panose="020B0503020204020204" pitchFamily="34" charset="-122"/>
            </a:endParaRPr>
          </a:p>
        </p:txBody>
      </p:sp>
      <p:pic>
        <p:nvPicPr>
          <p:cNvPr id="4114" name="Picture 1" descr="C:\Documents and Settings\liujieyou\Local Settings\Temporary Internet Files\Content.IE5\CXMV4D6B\dglxasset[1].aspx"/>
          <p:cNvPicPr>
            <a:picLocks noChangeAspect="1" noChangeArrowheads="1"/>
          </p:cNvPicPr>
          <p:nvPr/>
        </p:nvPicPr>
        <p:blipFill>
          <a:blip r:embed="rId1" cstate="email"/>
          <a:srcRect/>
          <a:stretch>
            <a:fillRect/>
          </a:stretch>
        </p:blipFill>
        <p:spPr bwMode="auto">
          <a:xfrm rot="2280000">
            <a:off x="1818519" y="1257326"/>
            <a:ext cx="630703" cy="69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Line 6"/>
          <p:cNvSpPr>
            <a:spLocks noChangeShapeType="1"/>
          </p:cNvSpPr>
          <p:nvPr/>
        </p:nvSpPr>
        <p:spPr bwMode="gray">
          <a:xfrm flipV="1">
            <a:off x="3197451" y="3454314"/>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lstStyle/>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
        <p:nvSpPr>
          <p:cNvPr id="35" name="Text Box 8"/>
          <p:cNvSpPr txBox="1">
            <a:spLocks noChangeArrowheads="1"/>
          </p:cNvSpPr>
          <p:nvPr/>
        </p:nvSpPr>
        <p:spPr bwMode="gray">
          <a:xfrm>
            <a:off x="3560472" y="3951810"/>
            <a:ext cx="19545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生产安全事故调查</a:t>
            </a:r>
            <a:endParaRPr lang="zh-CN" altLang="en-US" sz="1800" b="1"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 name="Line 6"/>
          <p:cNvSpPr>
            <a:spLocks noChangeShapeType="1"/>
          </p:cNvSpPr>
          <p:nvPr/>
        </p:nvSpPr>
        <p:spPr bwMode="gray">
          <a:xfrm flipV="1">
            <a:off x="3256506" y="4295689"/>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pic>
        <p:nvPicPr>
          <p:cNvPr id="5" name="图片 4" descr="C:/Users/huawei/AppData/Local/Temp/kaimatting/20200405114853/output_aiMatting_20200405115000.pngoutput_aiMatting_20200405115000"/>
          <p:cNvPicPr>
            <a:picLocks noChangeAspect="1"/>
          </p:cNvPicPr>
          <p:nvPr>
            <p:custDataLst>
              <p:tags r:id="rId2"/>
            </p:custDataLst>
          </p:nvPr>
        </p:nvPicPr>
        <p:blipFill>
          <a:blip r:embed="rId3"/>
          <a:stretch>
            <a:fillRect/>
          </a:stretch>
        </p:blipFill>
        <p:spPr>
          <a:xfrm>
            <a:off x="6225540" y="4342130"/>
            <a:ext cx="2731770" cy="852805"/>
          </a:xfrm>
          <a:prstGeom prst="rect">
            <a:avLst/>
          </a:prstGeom>
        </p:spPr>
      </p:pic>
      <p:sp>
        <p:nvSpPr>
          <p:cNvPr id="3" name="Rectangle 7"/>
          <p:cNvSpPr>
            <a:spLocks noChangeArrowheads="1"/>
          </p:cNvSpPr>
          <p:nvPr/>
        </p:nvSpPr>
        <p:spPr bwMode="gray">
          <a:xfrm rot="3419336">
            <a:off x="2816947" y="2287928"/>
            <a:ext cx="299882" cy="292742"/>
          </a:xfrm>
          <a:prstGeom prst="rect">
            <a:avLst/>
          </a:prstGeom>
          <a:solidFill>
            <a:srgbClr val="FFFF00"/>
          </a:solidFill>
          <a:ln w="9525">
            <a:miter lim="800000"/>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fontAlgn="base" hangingPunct="0">
              <a:spcBef>
                <a:spcPct val="0"/>
              </a:spcBef>
              <a:spcAft>
                <a:spcPct val="0"/>
              </a:spcAft>
              <a:buFont typeface="Arial" panose="020B0604020202020204" pitchFamily="34" charset="0"/>
              <a:buNone/>
            </a:pPr>
            <a:endParaRPr lang="zh-CN" altLang="en-US" sz="1500">
              <a:solidFill>
                <a:schemeClr val="tx1"/>
              </a:solidFill>
              <a:latin typeface="Arial" panose="020B0604020202020204" pitchFamily="34" charset="0"/>
              <a:ea typeface="宋体" panose="02010600030101010101" pitchFamily="2" charset="-122"/>
            </a:endParaRPr>
          </a:p>
        </p:txBody>
      </p:sp>
      <p:sp>
        <p:nvSpPr>
          <p:cNvPr id="4" name="Text Box 9"/>
          <p:cNvSpPr txBox="1">
            <a:spLocks noChangeArrowheads="1"/>
          </p:cNvSpPr>
          <p:nvPr/>
        </p:nvSpPr>
        <p:spPr bwMode="gray">
          <a:xfrm>
            <a:off x="2805072" y="2264753"/>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二</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 Box 8"/>
          <p:cNvSpPr txBox="1">
            <a:spLocks noChangeArrowheads="1"/>
          </p:cNvSpPr>
          <p:nvPr/>
        </p:nvSpPr>
        <p:spPr bwMode="gray">
          <a:xfrm>
            <a:off x="3521737" y="2300810"/>
            <a:ext cx="3783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sym typeface="+mn-ea"/>
              </a:rPr>
              <a:t>习近平总书记关于安全生产重要论述</a:t>
            </a:r>
            <a:endParaRPr lang="zh-CN" altLang="en-US" sz="1800" b="1" dirty="0">
              <a:solidFill>
                <a:schemeClr val="tx1"/>
              </a:solidFill>
              <a:latin typeface="微软雅黑" panose="020B0503020204020204" pitchFamily="34" charset="-122"/>
              <a:ea typeface="微软雅黑" panose="020B0503020204020204" pitchFamily="34" charset="-122"/>
              <a:sym typeface="+mn-ea"/>
            </a:endParaRPr>
          </a:p>
        </p:txBody>
      </p:sp>
      <p:sp>
        <p:nvSpPr>
          <p:cNvPr id="8" name="Line 6"/>
          <p:cNvSpPr>
            <a:spLocks noChangeShapeType="1"/>
          </p:cNvSpPr>
          <p:nvPr/>
        </p:nvSpPr>
        <p:spPr bwMode="gray">
          <a:xfrm flipV="1">
            <a:off x="3217771" y="2644689"/>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pic>
        <p:nvPicPr>
          <p:cNvPr id="24" name="图片 23"/>
          <p:cNvPicPr>
            <a:picLocks noChangeAspect="1"/>
          </p:cNvPicPr>
          <p:nvPr>
            <p:custDataLst>
              <p:tags r:id="rId4"/>
            </p:custDataLst>
          </p:nvPr>
        </p:nvPicPr>
        <p:blipFill>
          <a:blip r:embed="rId5"/>
          <a:srcRect l="11156" r="11156"/>
          <a:stretch>
            <a:fillRect/>
          </a:stretch>
        </p:blipFill>
        <p:spPr>
          <a:xfrm>
            <a:off x="345440" y="2468245"/>
            <a:ext cx="2091055" cy="2207895"/>
          </a:xfrm>
          <a:prstGeom prst="rect">
            <a:avLst/>
          </a:prstGeom>
        </p:spPr>
      </p:pic>
    </p:spTree>
  </p:cSld>
  <p:clrMapOvr>
    <a:overrideClrMapping bg1="lt1" tx1="dk1" bg2="lt2" tx2="dk2" accent1="accent1" accent2="accent2" accent3="accent3" accent4="accent4" accent5="accent5" accent6="accent6" hlink="hlink" folHlink="folHlink"/>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40"/>
            <a:ext cx="9144000" cy="583565"/>
          </a:xfrm>
          <a:prstGeom prst="rect">
            <a:avLst/>
          </a:prstGeom>
          <a:solidFill>
            <a:srgbClr val="C00000"/>
          </a:solidFill>
        </p:spPr>
        <p:txBody>
          <a:bodyPr wrap="square">
            <a:spAutoFit/>
          </a:bodyPr>
          <a:lstStyle/>
          <a:p>
            <a:pPr lvl="0" algn="ctr">
              <a:spcBef>
                <a:spcPct val="0"/>
              </a:spcBef>
            </a:pPr>
            <a:r>
              <a:rPr kumimoji="1" lang="zh-CN" altLang="en-US" sz="3200" b="1" spc="200" dirty="0">
                <a:solidFill>
                  <a:srgbClr val="FFFF00"/>
                </a:solidFill>
                <a:latin typeface="方正美黑简体" panose="02010601030101010101" charset="-122"/>
                <a:ea typeface="方正美黑简体" panose="02010601030101010101" charset="-122"/>
              </a:rPr>
              <a:t>我国200</a:t>
            </a:r>
            <a:r>
              <a:rPr kumimoji="1" lang="en-US" altLang="zh-CN" sz="3200" b="1" spc="200" dirty="0">
                <a:solidFill>
                  <a:srgbClr val="FFFF00"/>
                </a:solidFill>
                <a:latin typeface="方正美黑简体" panose="02010601030101010101" charset="-122"/>
                <a:ea typeface="方正美黑简体" panose="02010601030101010101" charset="-122"/>
              </a:rPr>
              <a:t>2</a:t>
            </a:r>
            <a:r>
              <a:rPr kumimoji="1" lang="zh-CN" altLang="en-US" sz="3200" b="1" spc="200" dirty="0">
                <a:solidFill>
                  <a:srgbClr val="FFFF00"/>
                </a:solidFill>
                <a:latin typeface="方正美黑简体" panose="02010601030101010101" charset="-122"/>
                <a:ea typeface="方正美黑简体" panose="02010601030101010101" charset="-122"/>
              </a:rPr>
              <a:t>-2019年GDP和安全生产死亡人数</a:t>
            </a:r>
            <a:endParaRPr kumimoji="1" lang="zh-CN" altLang="en-US" sz="3200" b="1" spc="200" dirty="0">
              <a:solidFill>
                <a:srgbClr val="FFFF00"/>
              </a:solidFill>
              <a:latin typeface="方正美黑简体" panose="02010601030101010101" charset="-122"/>
              <a:ea typeface="方正美黑简体" panose="02010601030101010101" charset="-122"/>
            </a:endParaRPr>
          </a:p>
        </p:txBody>
      </p:sp>
      <p:graphicFrame>
        <p:nvGraphicFramePr>
          <p:cNvPr id="6" name="图表 5"/>
          <p:cNvGraphicFramePr/>
          <p:nvPr/>
        </p:nvGraphicFramePr>
        <p:xfrm>
          <a:off x="705485" y="737235"/>
          <a:ext cx="7769860" cy="422275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med" advTm="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16719" y="227171"/>
            <a:ext cx="3429000" cy="421481"/>
            <a:chOff x="8411" y="410"/>
            <a:chExt cx="7200" cy="885"/>
          </a:xfrm>
        </p:grpSpPr>
        <p:sp>
          <p:nvSpPr>
            <p:cNvPr id="11266" name="矩形 419"/>
            <p:cNvSpPr/>
            <p:nvPr/>
          </p:nvSpPr>
          <p:spPr>
            <a:xfrm>
              <a:off x="9064" y="410"/>
              <a:ext cx="4224" cy="773"/>
            </a:xfrm>
            <a:prstGeom prst="rect">
              <a:avLst/>
            </a:prstGeom>
            <a:noFill/>
            <a:ln w="9525">
              <a:noFill/>
            </a:ln>
          </p:spPr>
          <p:txBody>
            <a:bodyPr wrap="none">
              <a:spAutoFit/>
            </a:bodyPr>
            <a:p>
              <a:r>
                <a:rPr lang="zh-CN" altLang="en-US" sz="1800" b="1" dirty="0">
                  <a:solidFill>
                    <a:srgbClr val="D44318"/>
                  </a:solidFill>
                  <a:latin typeface="微软雅黑" panose="020B0503020204020204" pitchFamily="34" charset="-122"/>
                  <a:ea typeface="微软雅黑" panose="020B0503020204020204" pitchFamily="34" charset="-122"/>
                </a:rPr>
                <a:t>全国安全生产现状</a:t>
              </a:r>
              <a:endParaRPr lang="zh-CN" altLang="en-US" sz="1950" dirty="0">
                <a:latin typeface="Arial" panose="020B0604020202020204" pitchFamily="34" charset="0"/>
              </a:endParaRPr>
            </a:p>
          </p:txBody>
        </p:sp>
        <p:sp>
          <p:nvSpPr>
            <p:cNvPr id="11267" name="矩形 117"/>
            <p:cNvSpPr/>
            <p:nvPr/>
          </p:nvSpPr>
          <p:spPr>
            <a:xfrm flipH="1" flipV="1">
              <a:off x="8531" y="1170"/>
              <a:ext cx="6960" cy="118"/>
            </a:xfrm>
            <a:prstGeom prst="rect">
              <a:avLst/>
            </a:prstGeom>
            <a:solidFill>
              <a:srgbClr val="D44318"/>
            </a:solidFill>
            <a:ln w="12700" cap="flat" cmpd="sng">
              <a:solidFill>
                <a:srgbClr val="D44318"/>
              </a:solidFill>
              <a:prstDash val="solid"/>
              <a:miter/>
              <a:headEnd type="none" w="med" len="med"/>
              <a:tailEnd type="none" w="med" len="med"/>
            </a:ln>
          </p:spPr>
          <p:txBody>
            <a:bodyPr rot="10800000"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1268" name="组合 11267"/>
            <p:cNvGrpSpPr/>
            <p:nvPr/>
          </p:nvGrpSpPr>
          <p:grpSpPr>
            <a:xfrm>
              <a:off x="8531" y="570"/>
              <a:ext cx="613" cy="578"/>
              <a:chOff x="0" y="0"/>
              <a:chExt cx="388778" cy="367625"/>
            </a:xfrm>
          </p:grpSpPr>
          <p:sp>
            <p:nvSpPr>
              <p:cNvPr id="11269" name="矩形 118"/>
              <p:cNvSpPr/>
              <p:nvPr/>
            </p:nvSpPr>
            <p:spPr>
              <a:xfrm flipH="1">
                <a:off x="-1" y="8016"/>
                <a:ext cx="358631" cy="359610"/>
              </a:xfrm>
              <a:prstGeom prst="rect">
                <a:avLst/>
              </a:prstGeom>
              <a:solidFill>
                <a:srgbClr val="C00000"/>
              </a:solidFill>
              <a:ln w="12700" cap="flat" cmpd="sng">
                <a:solidFill>
                  <a:srgbClr val="FFB850"/>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1270" name="Picture 2"/>
              <p:cNvPicPr>
                <a:picLocks noChangeAspect="1"/>
              </p:cNvPicPr>
              <p:nvPr/>
            </p:nvPicPr>
            <p:blipFill>
              <a:blip r:embed="rId1"/>
              <a:stretch>
                <a:fillRect/>
              </a:stretch>
            </p:blipFill>
            <p:spPr>
              <a:xfrm>
                <a:off x="19635" y="0"/>
                <a:ext cx="369143" cy="357781"/>
              </a:xfrm>
              <a:prstGeom prst="rect">
                <a:avLst/>
              </a:prstGeom>
              <a:solidFill>
                <a:srgbClr val="D44318"/>
              </a:solidFill>
              <a:ln w="9525" cap="flat" cmpd="sng">
                <a:solidFill>
                  <a:srgbClr val="D44318"/>
                </a:solidFill>
                <a:prstDash val="solid"/>
                <a:miter/>
                <a:headEnd type="none" w="med" len="med"/>
                <a:tailEnd type="none" w="med" len="med"/>
              </a:ln>
            </p:spPr>
          </p:pic>
        </p:grpSp>
        <p:sp>
          <p:nvSpPr>
            <p:cNvPr id="11271" name="矩形 119"/>
            <p:cNvSpPr/>
            <p:nvPr/>
          </p:nvSpPr>
          <p:spPr>
            <a:xfrm>
              <a:off x="8411" y="450"/>
              <a:ext cx="7200" cy="845"/>
            </a:xfrm>
            <a:prstGeom prst="rect">
              <a:avLst/>
            </a:prstGeom>
            <a:noFill/>
            <a:ln w="12700" cap="flat" cmpd="sng">
              <a:solidFill>
                <a:srgbClr val="D44318"/>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pic>
        <p:nvPicPr>
          <p:cNvPr id="32771" name="图片 36"/>
          <p:cNvPicPr>
            <a:picLocks noChangeAspect="1"/>
          </p:cNvPicPr>
          <p:nvPr/>
        </p:nvPicPr>
        <p:blipFill>
          <a:blip r:embed="rId2"/>
          <a:stretch>
            <a:fillRect/>
          </a:stretch>
        </p:blipFill>
        <p:spPr>
          <a:xfrm>
            <a:off x="8209836" y="3470672"/>
            <a:ext cx="875109" cy="1177528"/>
          </a:xfrm>
          <a:prstGeom prst="rect">
            <a:avLst/>
          </a:prstGeom>
          <a:noFill/>
          <a:ln w="9525">
            <a:noFill/>
          </a:ln>
        </p:spPr>
      </p:pic>
      <p:sp>
        <p:nvSpPr>
          <p:cNvPr id="11276" name="TextBox 12"/>
          <p:cNvSpPr txBox="1"/>
          <p:nvPr/>
        </p:nvSpPr>
        <p:spPr>
          <a:xfrm>
            <a:off x="248126" y="1351360"/>
            <a:ext cx="7725966" cy="1510665"/>
          </a:xfrm>
          <a:prstGeom prst="rect">
            <a:avLst/>
          </a:prstGeom>
          <a:noFill/>
          <a:ln w="9525">
            <a:noFill/>
          </a:ln>
        </p:spPr>
        <p:txBody>
          <a:bodyPr>
            <a:spAutoFit/>
          </a:bodyPr>
          <a:p>
            <a:pPr marL="342900" indent="-342900">
              <a:lnSpc>
                <a:spcPct val="150000"/>
              </a:lnSpc>
              <a:spcBef>
                <a:spcPct val="20000"/>
              </a:spcBef>
              <a:buFont typeface="Arial" panose="020B0604020202020204" pitchFamily="34" charset="0"/>
              <a:buNone/>
            </a:pPr>
            <a:r>
              <a:rPr lang="en-US" altLang="zh-CN"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当前全国安全生产形势呈现</a:t>
            </a:r>
            <a:r>
              <a:rPr lang="zh-CN" altLang="en-US" sz="1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趋于好转的</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发展态势。</a:t>
            </a:r>
            <a:r>
              <a:rPr lang="zh-CN" altLang="en-US" sz="2250" b="1" dirty="0">
                <a:solidFill>
                  <a:srgbClr val="3333CC"/>
                </a:solidFill>
                <a:latin typeface="Times New Roman" panose="02020603050405020304" charset="0"/>
                <a:sym typeface="宋体" panose="02010600030101010101" pitchFamily="2" charset="-122"/>
              </a:rPr>
              <a:t>   </a:t>
            </a:r>
            <a:endParaRPr lang="zh-CN" altLang="en-US" sz="2250" b="1" dirty="0">
              <a:solidFill>
                <a:srgbClr val="3333CC"/>
              </a:solidFill>
              <a:latin typeface="Calibri" panose="020F0502020204030204" pitchFamily="34" charset="0"/>
            </a:endParaRPr>
          </a:p>
          <a:p>
            <a:pPr marL="342900" indent="-342900">
              <a:spcBef>
                <a:spcPct val="20000"/>
              </a:spcBef>
              <a:buFont typeface="Arial" panose="020B0604020202020204" pitchFamily="34" charset="0"/>
              <a:buNone/>
            </a:pPr>
            <a:r>
              <a:rPr lang="zh-CN" altLang="en-US" sz="2250" b="1" dirty="0">
                <a:solidFill>
                  <a:srgbClr val="3333CC"/>
                </a:solidFill>
                <a:latin typeface="Times New Roman" panose="02020603050405020304" charset="0"/>
                <a:sym typeface="宋体" panose="02010600030101010101" pitchFamily="2" charset="-122"/>
              </a:rPr>
              <a:t>      </a:t>
            </a:r>
            <a:endParaRPr lang="zh-CN" altLang="en-US" sz="18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pPr marL="342900" indent="-342900">
              <a:lnSpc>
                <a:spcPct val="150000"/>
              </a:lnSpc>
              <a:buFont typeface="Arial" panose="020B0604020202020204" pitchFamily="34" charset="0"/>
              <a:buChar char="•"/>
            </a:pPr>
            <a:endParaRPr lang="zh-CN" altLang="en-US" sz="1050" dirty="0">
              <a:solidFill>
                <a:srgbClr val="262626"/>
              </a:solidFill>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pPr>
            <a:endParaRPr lang="zh-CN" altLang="en-US" sz="1050" dirty="0">
              <a:solidFill>
                <a:srgbClr val="262626"/>
              </a:solidFill>
              <a:latin typeface="宋体" panose="02010600030101010101" pitchFamily="2" charset="-122"/>
            </a:endParaRPr>
          </a:p>
        </p:txBody>
      </p:sp>
      <p:grpSp>
        <p:nvGrpSpPr>
          <p:cNvPr id="11277" name="组合 8"/>
          <p:cNvGrpSpPr/>
          <p:nvPr/>
        </p:nvGrpSpPr>
        <p:grpSpPr>
          <a:xfrm>
            <a:off x="1317308" y="1471613"/>
            <a:ext cx="6706791" cy="3088481"/>
            <a:chOff x="0" y="0"/>
            <a:chExt cx="9479654" cy="4612025"/>
          </a:xfrm>
        </p:grpSpPr>
        <p:grpSp>
          <p:nvGrpSpPr>
            <p:cNvPr id="11278" name="组合 9"/>
            <p:cNvGrpSpPr>
              <a:grpSpLocks noChangeAspect="1"/>
            </p:cNvGrpSpPr>
            <p:nvPr/>
          </p:nvGrpSpPr>
          <p:grpSpPr>
            <a:xfrm>
              <a:off x="0" y="2496118"/>
              <a:ext cx="9479654" cy="2115907"/>
              <a:chOff x="0" y="0"/>
              <a:chExt cx="9479654" cy="2115907"/>
            </a:xfrm>
          </p:grpSpPr>
          <p:grpSp>
            <p:nvGrpSpPr>
              <p:cNvPr id="11279" name="组合 19"/>
              <p:cNvGrpSpPr>
                <a:grpSpLocks noChangeAspect="1"/>
              </p:cNvGrpSpPr>
              <p:nvPr/>
            </p:nvGrpSpPr>
            <p:grpSpPr>
              <a:xfrm>
                <a:off x="0" y="942955"/>
                <a:ext cx="3456384" cy="1172952"/>
                <a:chOff x="0" y="0"/>
                <a:chExt cx="3456384" cy="1172952"/>
              </a:xfrm>
            </p:grpSpPr>
            <p:pic>
              <p:nvPicPr>
                <p:cNvPr id="11280" name="图片 23"/>
                <p:cNvPicPr>
                  <a:picLocks noChangeAspect="1"/>
                </p:cNvPicPr>
                <p:nvPr/>
              </p:nvPicPr>
              <p:blipFill>
                <a:blip r:embed="rId3"/>
                <a:stretch>
                  <a:fillRect/>
                </a:stretch>
              </p:blipFill>
              <p:spPr>
                <a:xfrm>
                  <a:off x="0" y="792087"/>
                  <a:ext cx="3456384" cy="380865"/>
                </a:xfrm>
                <a:prstGeom prst="rect">
                  <a:avLst/>
                </a:prstGeom>
                <a:noFill/>
                <a:ln w="9525">
                  <a:noFill/>
                </a:ln>
              </p:spPr>
            </p:pic>
            <p:pic>
              <p:nvPicPr>
                <p:cNvPr id="11281" name="图片 24"/>
                <p:cNvPicPr>
                  <a:picLocks noChangeAspect="1"/>
                </p:cNvPicPr>
                <p:nvPr/>
              </p:nvPicPr>
              <p:blipFill>
                <a:blip r:embed="rId4"/>
                <a:stretch>
                  <a:fillRect/>
                </a:stretch>
              </p:blipFill>
              <p:spPr>
                <a:xfrm rot="-5400000">
                  <a:off x="2552498" y="399830"/>
                  <a:ext cx="1087692" cy="288032"/>
                </a:xfrm>
                <a:prstGeom prst="rect">
                  <a:avLst/>
                </a:prstGeom>
                <a:noFill/>
                <a:ln w="9525">
                  <a:noFill/>
                </a:ln>
              </p:spPr>
            </p:pic>
          </p:grpSp>
          <p:pic>
            <p:nvPicPr>
              <p:cNvPr id="11282" name="图片 20"/>
              <p:cNvPicPr>
                <a:picLocks noChangeAspect="1"/>
              </p:cNvPicPr>
              <p:nvPr/>
            </p:nvPicPr>
            <p:blipFill>
              <a:blip r:embed="rId3"/>
              <a:stretch>
                <a:fillRect/>
              </a:stretch>
            </p:blipFill>
            <p:spPr>
              <a:xfrm>
                <a:off x="2922250" y="793819"/>
                <a:ext cx="3456384" cy="380865"/>
              </a:xfrm>
              <a:prstGeom prst="rect">
                <a:avLst/>
              </a:prstGeom>
              <a:noFill/>
              <a:ln w="9525">
                <a:noFill/>
              </a:ln>
            </p:spPr>
          </p:pic>
          <p:pic>
            <p:nvPicPr>
              <p:cNvPr id="11283" name="图片 21"/>
              <p:cNvPicPr>
                <a:picLocks noChangeAspect="1"/>
              </p:cNvPicPr>
              <p:nvPr/>
            </p:nvPicPr>
            <p:blipFill>
              <a:blip r:embed="rId4"/>
              <a:stretch>
                <a:fillRect/>
              </a:stretch>
            </p:blipFill>
            <p:spPr>
              <a:xfrm rot="-5400000">
                <a:off x="5648842" y="443326"/>
                <a:ext cx="1087692" cy="288032"/>
              </a:xfrm>
              <a:prstGeom prst="rect">
                <a:avLst/>
              </a:prstGeom>
              <a:noFill/>
              <a:ln w="9525">
                <a:noFill/>
              </a:ln>
            </p:spPr>
          </p:pic>
          <p:pic>
            <p:nvPicPr>
              <p:cNvPr id="11284" name="图片 22"/>
              <p:cNvPicPr>
                <a:picLocks noChangeAspect="1"/>
              </p:cNvPicPr>
              <p:nvPr/>
            </p:nvPicPr>
            <p:blipFill>
              <a:blip r:embed="rId3"/>
              <a:stretch>
                <a:fillRect/>
              </a:stretch>
            </p:blipFill>
            <p:spPr>
              <a:xfrm>
                <a:off x="6023270" y="0"/>
                <a:ext cx="3456384" cy="380865"/>
              </a:xfrm>
              <a:prstGeom prst="rect">
                <a:avLst/>
              </a:prstGeom>
              <a:noFill/>
              <a:ln w="9525">
                <a:noFill/>
              </a:ln>
            </p:spPr>
          </p:pic>
        </p:grpSp>
        <p:pic>
          <p:nvPicPr>
            <p:cNvPr id="11285" name="图片 10"/>
            <p:cNvPicPr>
              <a:picLocks noChangeAspect="1"/>
            </p:cNvPicPr>
            <p:nvPr/>
          </p:nvPicPr>
          <p:blipFill>
            <a:blip r:embed="rId5"/>
            <a:stretch>
              <a:fillRect/>
            </a:stretch>
          </p:blipFill>
          <p:spPr>
            <a:xfrm>
              <a:off x="274324" y="1920055"/>
              <a:ext cx="2537554" cy="2311106"/>
            </a:xfrm>
            <a:prstGeom prst="rect">
              <a:avLst/>
            </a:prstGeom>
            <a:noFill/>
            <a:ln w="9525">
              <a:noFill/>
            </a:ln>
          </p:spPr>
        </p:pic>
        <p:pic>
          <p:nvPicPr>
            <p:cNvPr id="11286" name="图片 11"/>
            <p:cNvPicPr>
              <a:picLocks noChangeAspect="1"/>
            </p:cNvPicPr>
            <p:nvPr/>
          </p:nvPicPr>
          <p:blipFill>
            <a:blip r:embed="rId5"/>
            <a:stretch>
              <a:fillRect/>
            </a:stretch>
          </p:blipFill>
          <p:spPr>
            <a:xfrm>
              <a:off x="3350337" y="739869"/>
              <a:ext cx="2537554" cy="2311106"/>
            </a:xfrm>
            <a:prstGeom prst="rect">
              <a:avLst/>
            </a:prstGeom>
            <a:noFill/>
            <a:ln w="9525">
              <a:noFill/>
            </a:ln>
          </p:spPr>
        </p:pic>
        <p:pic>
          <p:nvPicPr>
            <p:cNvPr id="11287" name="图片 12"/>
            <p:cNvPicPr>
              <a:picLocks noChangeAspect="1"/>
            </p:cNvPicPr>
            <p:nvPr/>
          </p:nvPicPr>
          <p:blipFill>
            <a:blip r:embed="rId5"/>
            <a:stretch>
              <a:fillRect/>
            </a:stretch>
          </p:blipFill>
          <p:spPr>
            <a:xfrm>
              <a:off x="6482685" y="0"/>
              <a:ext cx="2537554" cy="2311106"/>
            </a:xfrm>
            <a:prstGeom prst="rect">
              <a:avLst/>
            </a:prstGeom>
            <a:noFill/>
            <a:ln w="9525">
              <a:noFill/>
            </a:ln>
          </p:spPr>
        </p:pic>
        <p:sp>
          <p:nvSpPr>
            <p:cNvPr id="11288" name="文本框 13"/>
            <p:cNvSpPr txBox="1"/>
            <p:nvPr/>
          </p:nvSpPr>
          <p:spPr>
            <a:xfrm>
              <a:off x="678200" y="2418024"/>
              <a:ext cx="1837703" cy="687477"/>
            </a:xfrm>
            <a:prstGeom prst="rect">
              <a:avLst/>
            </a:prstGeom>
            <a:noFill/>
            <a:ln w="9525">
              <a:noFill/>
            </a:ln>
          </p:spPr>
          <p:txBody>
            <a:bodyPr>
              <a:spAutoFit/>
            </a:bodyPr>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2006</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289" name="文本框 14"/>
            <p:cNvSpPr txBox="1"/>
            <p:nvPr/>
          </p:nvSpPr>
          <p:spPr>
            <a:xfrm>
              <a:off x="570496" y="3031420"/>
              <a:ext cx="1945407" cy="963417"/>
            </a:xfrm>
            <a:prstGeom prst="rect">
              <a:avLst/>
            </a:prstGeom>
            <a:noFill/>
            <a:ln w="9525">
              <a:noFill/>
            </a:ln>
          </p:spPr>
          <p:txBody>
            <a:bodyPr>
              <a:spAutoFit/>
            </a:bodyPr>
            <a:p>
              <a:pPr>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rPr>
                <a:t>实现了全国安全形势</a:t>
              </a:r>
              <a:r>
                <a:rPr lang="zh-CN" altLang="en-US" sz="1200" b="1" dirty="0">
                  <a:solidFill>
                    <a:srgbClr val="FFC000"/>
                  </a:solidFill>
                  <a:latin typeface="微软雅黑" panose="020B0503020204020204" pitchFamily="34" charset="-122"/>
                  <a:ea typeface="微软雅黑" panose="020B0503020204020204" pitchFamily="34" charset="-122"/>
                </a:rPr>
                <a:t>稳定好转</a:t>
              </a:r>
              <a:r>
                <a:rPr lang="zh-CN" altLang="en-US" sz="1200" dirty="0">
                  <a:solidFill>
                    <a:schemeClr val="bg1"/>
                  </a:solidFill>
                  <a:latin typeface="微软雅黑" panose="020B0503020204020204" pitchFamily="34" charset="-122"/>
                  <a:ea typeface="微软雅黑" panose="020B0503020204020204" pitchFamily="34" charset="-122"/>
                </a:rPr>
                <a:t>的目标</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1290" name="文本框 15"/>
            <p:cNvSpPr txBox="1"/>
            <p:nvPr/>
          </p:nvSpPr>
          <p:spPr>
            <a:xfrm>
              <a:off x="3801959" y="1207116"/>
              <a:ext cx="1940471" cy="687477"/>
            </a:xfrm>
            <a:prstGeom prst="rect">
              <a:avLst/>
            </a:prstGeom>
            <a:noFill/>
            <a:ln w="9525">
              <a:noFill/>
            </a:ln>
          </p:spPr>
          <p:txBody>
            <a:bodyPr wrap="square">
              <a:spAutoFit/>
            </a:bodyPr>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2015</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291" name="文本框 16"/>
            <p:cNvSpPr txBox="1"/>
            <p:nvPr/>
          </p:nvSpPr>
          <p:spPr>
            <a:xfrm>
              <a:off x="3730941" y="1820630"/>
              <a:ext cx="1837704" cy="963417"/>
            </a:xfrm>
            <a:prstGeom prst="rect">
              <a:avLst/>
            </a:prstGeom>
            <a:noFill/>
            <a:ln w="9525">
              <a:noFill/>
            </a:ln>
          </p:spPr>
          <p:txBody>
            <a:bodyPr>
              <a:spAutoFit/>
            </a:bodyPr>
            <a:p>
              <a:pPr>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rPr>
                <a:t>实现了全国安全形势</a:t>
              </a:r>
              <a:r>
                <a:rPr lang="zh-CN" altLang="en-US" sz="1200" b="1" dirty="0">
                  <a:solidFill>
                    <a:srgbClr val="FFC000"/>
                  </a:solidFill>
                  <a:latin typeface="微软雅黑" panose="020B0503020204020204" pitchFamily="34" charset="-122"/>
                  <a:ea typeface="微软雅黑" panose="020B0503020204020204" pitchFamily="34" charset="-122"/>
                </a:rPr>
                <a:t>明显好转</a:t>
              </a:r>
              <a:r>
                <a:rPr lang="zh-CN" altLang="en-US" sz="1200" dirty="0">
                  <a:solidFill>
                    <a:schemeClr val="bg1"/>
                  </a:solidFill>
                  <a:latin typeface="微软雅黑" panose="020B0503020204020204" pitchFamily="34" charset="-122"/>
                  <a:ea typeface="微软雅黑" panose="020B0503020204020204" pitchFamily="34" charset="-122"/>
                </a:rPr>
                <a:t>的目标</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1292" name="文本框 17"/>
            <p:cNvSpPr txBox="1"/>
            <p:nvPr/>
          </p:nvSpPr>
          <p:spPr>
            <a:xfrm>
              <a:off x="6888021" y="408931"/>
              <a:ext cx="1837703" cy="687477"/>
            </a:xfrm>
            <a:prstGeom prst="rect">
              <a:avLst/>
            </a:prstGeom>
            <a:noFill/>
            <a:ln w="9525">
              <a:noFill/>
            </a:ln>
          </p:spPr>
          <p:txBody>
            <a:bodyPr>
              <a:spAutoFit/>
            </a:bodyPr>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2020</a:t>
              </a:r>
              <a:r>
                <a:rPr lang="zh-CN" altLang="en-US" sz="2400" b="1" dirty="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293" name="文本框 18"/>
            <p:cNvSpPr txBox="1"/>
            <p:nvPr/>
          </p:nvSpPr>
          <p:spPr>
            <a:xfrm>
              <a:off x="6888021" y="1022326"/>
              <a:ext cx="1837703" cy="1032639"/>
            </a:xfrm>
            <a:prstGeom prst="rect">
              <a:avLst/>
            </a:prstGeom>
            <a:noFill/>
            <a:ln w="9525">
              <a:noFill/>
            </a:ln>
          </p:spPr>
          <p:txBody>
            <a:bodyPr>
              <a:spAutoFit/>
            </a:bodyPr>
            <a:p>
              <a:pPr>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rPr>
                <a:t>实现全国安全形势</a:t>
              </a:r>
              <a:r>
                <a:rPr lang="zh-CN" altLang="en-US" sz="1500" b="1" dirty="0">
                  <a:solidFill>
                    <a:srgbClr val="FFC000"/>
                  </a:solidFill>
                  <a:latin typeface="微软雅黑" panose="020B0503020204020204" pitchFamily="34" charset="-122"/>
                  <a:ea typeface="微软雅黑" panose="020B0503020204020204" pitchFamily="34" charset="-122"/>
                </a:rPr>
                <a:t>根本好转</a:t>
              </a:r>
              <a:r>
                <a:rPr lang="zh-CN" altLang="en-US" sz="1200" dirty="0">
                  <a:solidFill>
                    <a:schemeClr val="bg1"/>
                  </a:solidFill>
                  <a:latin typeface="微软雅黑" panose="020B0503020204020204" pitchFamily="34" charset="-122"/>
                  <a:ea typeface="微软雅黑" panose="020B0503020204020204" pitchFamily="34" charset="-122"/>
                </a:rPr>
                <a:t>目标</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1297" name="文本框 11"/>
          <p:cNvSpPr txBox="1"/>
          <p:nvPr/>
        </p:nvSpPr>
        <p:spPr>
          <a:xfrm>
            <a:off x="3083005" y="770335"/>
            <a:ext cx="2988469" cy="368300"/>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全国安全生产形势总体稳定</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ransition spd="med" advTm="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11956" y="231934"/>
            <a:ext cx="3429000" cy="421481"/>
            <a:chOff x="8411" y="410"/>
            <a:chExt cx="7200" cy="885"/>
          </a:xfrm>
        </p:grpSpPr>
        <p:sp>
          <p:nvSpPr>
            <p:cNvPr id="12290" name="矩形 419"/>
            <p:cNvSpPr/>
            <p:nvPr/>
          </p:nvSpPr>
          <p:spPr>
            <a:xfrm>
              <a:off x="9064" y="410"/>
              <a:ext cx="4224" cy="773"/>
            </a:xfrm>
            <a:prstGeom prst="rect">
              <a:avLst/>
            </a:prstGeom>
            <a:noFill/>
            <a:ln w="9525">
              <a:noFill/>
            </a:ln>
          </p:spPr>
          <p:txBody>
            <a:bodyPr wrap="none">
              <a:spAutoFit/>
            </a:bodyPr>
            <a:p>
              <a:r>
                <a:rPr lang="zh-CN" altLang="en-US" sz="1800" b="1" dirty="0">
                  <a:solidFill>
                    <a:srgbClr val="D44318"/>
                  </a:solidFill>
                  <a:latin typeface="微软雅黑" panose="020B0503020204020204" pitchFamily="34" charset="-122"/>
                  <a:ea typeface="微软雅黑" panose="020B0503020204020204" pitchFamily="34" charset="-122"/>
                </a:rPr>
                <a:t>全国安全生产现状</a:t>
              </a:r>
              <a:endParaRPr lang="zh-CN" altLang="en-US" sz="1950" dirty="0">
                <a:latin typeface="Arial" panose="020B0604020202020204" pitchFamily="34" charset="0"/>
              </a:endParaRPr>
            </a:p>
          </p:txBody>
        </p:sp>
        <p:sp>
          <p:nvSpPr>
            <p:cNvPr id="12291" name="矩形 117"/>
            <p:cNvSpPr/>
            <p:nvPr/>
          </p:nvSpPr>
          <p:spPr>
            <a:xfrm flipH="1" flipV="1">
              <a:off x="8531" y="1170"/>
              <a:ext cx="6960" cy="118"/>
            </a:xfrm>
            <a:prstGeom prst="rect">
              <a:avLst/>
            </a:prstGeom>
            <a:solidFill>
              <a:srgbClr val="D44318"/>
            </a:solidFill>
            <a:ln w="12700" cap="flat" cmpd="sng">
              <a:solidFill>
                <a:srgbClr val="D44318"/>
              </a:solidFill>
              <a:prstDash val="solid"/>
              <a:miter/>
              <a:headEnd type="none" w="med" len="med"/>
              <a:tailEnd type="none" w="med" len="med"/>
            </a:ln>
          </p:spPr>
          <p:txBody>
            <a:bodyPr rot="10800000"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2292" name="组合 12291"/>
            <p:cNvGrpSpPr/>
            <p:nvPr/>
          </p:nvGrpSpPr>
          <p:grpSpPr>
            <a:xfrm>
              <a:off x="8531" y="570"/>
              <a:ext cx="613" cy="578"/>
              <a:chOff x="0" y="0"/>
              <a:chExt cx="388778" cy="367625"/>
            </a:xfrm>
          </p:grpSpPr>
          <p:sp>
            <p:nvSpPr>
              <p:cNvPr id="12293" name="矩形 118"/>
              <p:cNvSpPr/>
              <p:nvPr/>
            </p:nvSpPr>
            <p:spPr>
              <a:xfrm flipH="1">
                <a:off x="-1" y="8016"/>
                <a:ext cx="358631" cy="359610"/>
              </a:xfrm>
              <a:prstGeom prst="rect">
                <a:avLst/>
              </a:prstGeom>
              <a:solidFill>
                <a:srgbClr val="C00000"/>
              </a:solidFill>
              <a:ln w="12700" cap="flat" cmpd="sng">
                <a:solidFill>
                  <a:srgbClr val="FFB850"/>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2294" name="Picture 2"/>
              <p:cNvPicPr>
                <a:picLocks noChangeAspect="1"/>
              </p:cNvPicPr>
              <p:nvPr/>
            </p:nvPicPr>
            <p:blipFill>
              <a:blip r:embed="rId1"/>
              <a:stretch>
                <a:fillRect/>
              </a:stretch>
            </p:blipFill>
            <p:spPr>
              <a:xfrm>
                <a:off x="19635" y="0"/>
                <a:ext cx="369143" cy="357781"/>
              </a:xfrm>
              <a:prstGeom prst="rect">
                <a:avLst/>
              </a:prstGeom>
              <a:solidFill>
                <a:srgbClr val="D44318"/>
              </a:solidFill>
              <a:ln w="9525" cap="flat" cmpd="sng">
                <a:solidFill>
                  <a:srgbClr val="D44318"/>
                </a:solidFill>
                <a:prstDash val="solid"/>
                <a:miter/>
                <a:headEnd type="none" w="med" len="med"/>
                <a:tailEnd type="none" w="med" len="med"/>
              </a:ln>
            </p:spPr>
          </p:pic>
        </p:grpSp>
        <p:sp>
          <p:nvSpPr>
            <p:cNvPr id="12295" name="矩形 119"/>
            <p:cNvSpPr/>
            <p:nvPr/>
          </p:nvSpPr>
          <p:spPr>
            <a:xfrm>
              <a:off x="8411" y="450"/>
              <a:ext cx="7200" cy="845"/>
            </a:xfrm>
            <a:prstGeom prst="rect">
              <a:avLst/>
            </a:prstGeom>
            <a:noFill/>
            <a:ln w="12700" cap="flat" cmpd="sng">
              <a:solidFill>
                <a:srgbClr val="D44318"/>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2316" name="组合 14"/>
          <p:cNvGrpSpPr/>
          <p:nvPr/>
        </p:nvGrpSpPr>
        <p:grpSpPr>
          <a:xfrm>
            <a:off x="987505" y="1201341"/>
            <a:ext cx="2908697" cy="798909"/>
            <a:chOff x="451451" y="-1066175"/>
            <a:chExt cx="3877973" cy="1065858"/>
          </a:xfrm>
        </p:grpSpPr>
        <p:pic>
          <p:nvPicPr>
            <p:cNvPr id="12317" name="图片 15"/>
            <p:cNvPicPr>
              <a:picLocks noChangeAspect="1"/>
            </p:cNvPicPr>
            <p:nvPr/>
          </p:nvPicPr>
          <p:blipFill>
            <a:blip r:embed="rId2"/>
            <a:stretch>
              <a:fillRect/>
            </a:stretch>
          </p:blipFill>
          <p:spPr>
            <a:xfrm>
              <a:off x="451451" y="-1066175"/>
              <a:ext cx="3877973" cy="1065858"/>
            </a:xfrm>
            <a:prstGeom prst="rect">
              <a:avLst/>
            </a:prstGeom>
            <a:noFill/>
            <a:ln w="9525">
              <a:noFill/>
            </a:ln>
          </p:spPr>
        </p:pic>
        <p:sp>
          <p:nvSpPr>
            <p:cNvPr id="12318" name="矩形 16"/>
            <p:cNvSpPr/>
            <p:nvPr/>
          </p:nvSpPr>
          <p:spPr>
            <a:xfrm>
              <a:off x="694320" y="-788194"/>
              <a:ext cx="2377263" cy="337178"/>
            </a:xfrm>
            <a:prstGeom prst="rect">
              <a:avLst/>
            </a:prstGeom>
            <a:noFill/>
            <a:ln w="9525">
              <a:noFill/>
            </a:ln>
          </p:spPr>
          <p:txBody>
            <a:bodyPr wrap="none">
              <a:spAutoFit/>
            </a:bodyPr>
            <a:p>
              <a:pPr>
                <a:buFont typeface="Arial" panose="020B0604020202020204" pitchFamily="34" charset="0"/>
                <a:buNone/>
              </a:pPr>
              <a:r>
                <a:rPr lang="zh-CN" altLang="en-US" sz="1050" dirty="0">
                  <a:solidFill>
                    <a:schemeClr val="bg1"/>
                  </a:solidFill>
                  <a:latin typeface="微软雅黑" panose="020B0503020204020204" pitchFamily="34" charset="-122"/>
                  <a:ea typeface="微软雅黑" panose="020B0503020204020204" pitchFamily="34" charset="-122"/>
                </a:rPr>
                <a:t>表现为“三降三升二稳定”</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8"/>
          <p:cNvGrpSpPr/>
          <p:nvPr/>
        </p:nvGrpSpPr>
        <p:grpSpPr>
          <a:xfrm>
            <a:off x="1520906" y="1774031"/>
            <a:ext cx="1490663" cy="1608535"/>
            <a:chOff x="1" y="-1"/>
            <a:chExt cx="1987606" cy="2143181"/>
          </a:xfrm>
        </p:grpSpPr>
        <p:pic>
          <p:nvPicPr>
            <p:cNvPr id="12320" name="图片 9"/>
            <p:cNvPicPr>
              <a:picLocks noChangeAspect="1"/>
            </p:cNvPicPr>
            <p:nvPr/>
          </p:nvPicPr>
          <p:blipFill>
            <a:blip r:embed="rId3"/>
            <a:stretch>
              <a:fillRect/>
            </a:stretch>
          </p:blipFill>
          <p:spPr>
            <a:xfrm rot="5400000">
              <a:off x="-77787" y="77787"/>
              <a:ext cx="2143181" cy="1987606"/>
            </a:xfrm>
            <a:prstGeom prst="rect">
              <a:avLst/>
            </a:prstGeom>
            <a:noFill/>
            <a:ln w="9525">
              <a:noFill/>
            </a:ln>
          </p:spPr>
        </p:pic>
        <p:sp>
          <p:nvSpPr>
            <p:cNvPr id="12321" name="文本框 10"/>
            <p:cNvSpPr txBox="1"/>
            <p:nvPr/>
          </p:nvSpPr>
          <p:spPr>
            <a:xfrm>
              <a:off x="582630" y="829669"/>
              <a:ext cx="1297024" cy="490716"/>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rPr>
                <a:t>三降： </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grpSp>
      <p:sp>
        <p:nvSpPr>
          <p:cNvPr id="10" name="文本框 11"/>
          <p:cNvSpPr txBox="1"/>
          <p:nvPr/>
        </p:nvSpPr>
        <p:spPr>
          <a:xfrm>
            <a:off x="737474" y="3346847"/>
            <a:ext cx="2674144" cy="979805"/>
          </a:xfrm>
          <a:prstGeom prst="rect">
            <a:avLst/>
          </a:prstGeom>
          <a:noFill/>
          <a:ln w="9525">
            <a:noFill/>
          </a:ln>
        </p:spPr>
        <p:txBody>
          <a:bodyPr>
            <a:spAutoFit/>
          </a:bodyPr>
          <a:p>
            <a:pPr>
              <a:lnSpc>
                <a:spcPct val="150000"/>
              </a:lnSpc>
              <a:buFont typeface="Arial" panose="020B0604020202020204" pitchFamily="34" charset="0"/>
              <a:buNone/>
            </a:pPr>
            <a:r>
              <a:rPr lang="en-US" altLang="zh-CN" sz="1050" dirty="0">
                <a:latin typeface="微软雅黑" panose="020B0503020204020204" pitchFamily="34" charset="-122"/>
                <a:ea typeface="微软雅黑" panose="020B0503020204020204" pitchFamily="34" charset="-122"/>
              </a:rPr>
              <a:t>       ——</a:t>
            </a:r>
            <a:r>
              <a:rPr lang="zh-CN" altLang="en-US" sz="1050" dirty="0">
                <a:latin typeface="微软雅黑" panose="020B0503020204020204" pitchFamily="34" charset="-122"/>
                <a:ea typeface="微软雅黑" panose="020B0503020204020204" pitchFamily="34" charset="-122"/>
              </a:rPr>
              <a:t>事故总量持续下降</a:t>
            </a:r>
            <a:endParaRPr lang="zh-CN" altLang="en-US" sz="1050" dirty="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pPr>
            <a:r>
              <a:rPr lang="zh-CN" altLang="en-US" sz="1050" dirty="0">
                <a:latin typeface="微软雅黑" panose="020B0503020204020204" pitchFamily="34" charset="-122"/>
                <a:ea typeface="微软雅黑" panose="020B0503020204020204" pitchFamily="34" charset="-122"/>
              </a:rPr>
              <a:t>       </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重特大事故下降</a:t>
            </a:r>
            <a:endParaRPr lang="zh-CN" altLang="en-US" sz="1050" dirty="0">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pPr>
            <a:r>
              <a:rPr lang="zh-CN" altLang="en-US" sz="1050" dirty="0">
                <a:latin typeface="微软雅黑" panose="020B0503020204020204" pitchFamily="34" charset="-122"/>
                <a:ea typeface="微软雅黑" panose="020B0503020204020204" pitchFamily="34" charset="-122"/>
              </a:rPr>
              <a:t>       </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重点行业领域事故下降</a:t>
            </a:r>
            <a:endParaRPr lang="zh-CN" altLang="en-US" sz="1050" dirty="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zh-CN" altLang="en-US" sz="1050" dirty="0">
              <a:latin typeface="微软雅黑" panose="020B0503020204020204" pitchFamily="34" charset="-122"/>
              <a:ea typeface="微软雅黑" panose="020B0503020204020204" pitchFamily="34" charset="-122"/>
            </a:endParaRPr>
          </a:p>
        </p:txBody>
      </p:sp>
      <p:grpSp>
        <p:nvGrpSpPr>
          <p:cNvPr id="11" name="组合 12"/>
          <p:cNvGrpSpPr/>
          <p:nvPr/>
        </p:nvGrpSpPr>
        <p:grpSpPr>
          <a:xfrm>
            <a:off x="3918824" y="1774031"/>
            <a:ext cx="1490663" cy="1608535"/>
            <a:chOff x="1" y="-1"/>
            <a:chExt cx="1987606" cy="2143181"/>
          </a:xfrm>
        </p:grpSpPr>
        <p:pic>
          <p:nvPicPr>
            <p:cNvPr id="12324" name="图片 13"/>
            <p:cNvPicPr>
              <a:picLocks noChangeAspect="1"/>
            </p:cNvPicPr>
            <p:nvPr/>
          </p:nvPicPr>
          <p:blipFill>
            <a:blip r:embed="rId3"/>
            <a:stretch>
              <a:fillRect/>
            </a:stretch>
          </p:blipFill>
          <p:spPr>
            <a:xfrm rot="-5400000">
              <a:off x="-77787" y="77787"/>
              <a:ext cx="2143181" cy="1987606"/>
            </a:xfrm>
            <a:prstGeom prst="rect">
              <a:avLst/>
            </a:prstGeom>
            <a:noFill/>
            <a:ln w="9525">
              <a:noFill/>
            </a:ln>
          </p:spPr>
        </p:pic>
        <p:sp>
          <p:nvSpPr>
            <p:cNvPr id="12325" name="文本框 14"/>
            <p:cNvSpPr txBox="1"/>
            <p:nvPr/>
          </p:nvSpPr>
          <p:spPr>
            <a:xfrm>
              <a:off x="579455" y="829669"/>
              <a:ext cx="1295436" cy="490716"/>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rPr>
                <a:t>三升：</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grpSp>
      <p:sp>
        <p:nvSpPr>
          <p:cNvPr id="14" name="文本框 15"/>
          <p:cNvSpPr txBox="1"/>
          <p:nvPr/>
        </p:nvSpPr>
        <p:spPr>
          <a:xfrm>
            <a:off x="3533061" y="3282553"/>
            <a:ext cx="1999060" cy="1043940"/>
          </a:xfrm>
          <a:prstGeom prst="rect">
            <a:avLst/>
          </a:prstGeom>
          <a:noFill/>
          <a:ln w="9525">
            <a:noFill/>
          </a:ln>
        </p:spPr>
        <p:txBody>
          <a:bodyPr>
            <a:spAutoFit/>
          </a:bodyPr>
          <a:p>
            <a:pPr marL="342900" indent="-342900">
              <a:lnSpc>
                <a:spcPct val="150000"/>
              </a:lnSpc>
              <a:spcBef>
                <a:spcPct val="20000"/>
              </a:spcBef>
            </a:pPr>
            <a:r>
              <a:rPr lang="en-US" altLang="zh-CN" sz="1050" noProof="1" dirty="0">
                <a:solidFill>
                  <a:srgbClr val="FF0000"/>
                </a:solidFill>
                <a:latin typeface="微软雅黑" panose="020B0503020204020204" pitchFamily="34" charset="-122"/>
                <a:ea typeface="微软雅黑" panose="020B0503020204020204" pitchFamily="34" charset="-122"/>
                <a:cs typeface="+mn-cs"/>
                <a:sym typeface="+mn-ea"/>
              </a:rPr>
              <a:t>  </a:t>
            </a:r>
            <a:r>
              <a:rPr lang="zh-CN" altLang="en-US" sz="1050" noProof="1" dirty="0">
                <a:solidFill>
                  <a:srgbClr val="FF0000"/>
                </a:solidFill>
                <a:latin typeface="微软雅黑" panose="020B0503020204020204" pitchFamily="34" charset="-122"/>
                <a:ea typeface="微软雅黑" panose="020B0503020204020204" pitchFamily="34" charset="-122"/>
                <a:cs typeface="+mn-cs"/>
                <a:sym typeface="+mn-ea"/>
              </a:rPr>
              <a:t>——安全基础条件提升</a:t>
            </a:r>
            <a:endParaRPr lang="zh-CN" altLang="en-US" sz="1050" noProof="1" dirty="0">
              <a:solidFill>
                <a:srgbClr val="FF0000"/>
              </a:solidFill>
              <a:latin typeface="微软雅黑" panose="020B0503020204020204" pitchFamily="34" charset="-122"/>
              <a:ea typeface="微软雅黑" panose="020B0503020204020204" pitchFamily="34" charset="-122"/>
              <a:sym typeface="+mn-ea"/>
            </a:endParaRPr>
          </a:p>
          <a:p>
            <a:pPr marL="342900" indent="-342900">
              <a:lnSpc>
                <a:spcPct val="150000"/>
              </a:lnSpc>
              <a:spcBef>
                <a:spcPct val="20000"/>
              </a:spcBef>
            </a:pPr>
            <a:r>
              <a:rPr lang="zh-CN" altLang="en-US" sz="1050" noProof="1" dirty="0">
                <a:solidFill>
                  <a:srgbClr val="FF0000"/>
                </a:solidFill>
                <a:latin typeface="微软雅黑" panose="020B0503020204020204" pitchFamily="34" charset="-122"/>
                <a:ea typeface="微软雅黑" panose="020B0503020204020204" pitchFamily="34" charset="-122"/>
                <a:cs typeface="+mn-cs"/>
                <a:sym typeface="+mn-ea"/>
              </a:rPr>
              <a:t>  ——安全保障能力提升</a:t>
            </a:r>
            <a:endParaRPr lang="zh-CN" altLang="en-US" sz="1050" noProof="1" dirty="0">
              <a:solidFill>
                <a:srgbClr val="FF0000"/>
              </a:solidFill>
              <a:latin typeface="微软雅黑" panose="020B0503020204020204" pitchFamily="34" charset="-122"/>
              <a:ea typeface="微软雅黑" panose="020B0503020204020204" pitchFamily="34" charset="-122"/>
              <a:sym typeface="+mn-ea"/>
            </a:endParaRPr>
          </a:p>
          <a:p>
            <a:pPr marL="342900" indent="-342900">
              <a:lnSpc>
                <a:spcPct val="150000"/>
              </a:lnSpc>
              <a:spcBef>
                <a:spcPct val="20000"/>
              </a:spcBef>
            </a:pPr>
            <a:r>
              <a:rPr lang="zh-CN" altLang="en-US" sz="1050" noProof="1" dirty="0">
                <a:solidFill>
                  <a:srgbClr val="FF0000"/>
                </a:solidFill>
                <a:latin typeface="微软雅黑" panose="020B0503020204020204" pitchFamily="34" charset="-122"/>
                <a:ea typeface="微软雅黑" panose="020B0503020204020204" pitchFamily="34" charset="-122"/>
                <a:cs typeface="+mn-cs"/>
                <a:sym typeface="+mn-ea"/>
              </a:rPr>
              <a:t>  ——安全生产水平提升</a:t>
            </a:r>
            <a:endParaRPr lang="zh-CN" altLang="en-US" sz="1050" noProof="1" dirty="0">
              <a:solidFill>
                <a:srgbClr val="FF0000"/>
              </a:solidFill>
              <a:latin typeface="微软雅黑" panose="020B0503020204020204" pitchFamily="34" charset="-122"/>
              <a:ea typeface="微软雅黑" panose="020B0503020204020204" pitchFamily="34" charset="-122"/>
              <a:sym typeface="+mn-ea"/>
            </a:endParaRPr>
          </a:p>
          <a:p>
            <a:endParaRPr lang="zh-CN" altLang="en-US" sz="1050" noProof="1" dirty="0">
              <a:solidFill>
                <a:srgbClr val="FF0000"/>
              </a:solidFill>
              <a:latin typeface="微软雅黑" panose="020B0503020204020204" pitchFamily="34" charset="-122"/>
              <a:ea typeface="微软雅黑" panose="020B0503020204020204" pitchFamily="34" charset="-122"/>
              <a:sym typeface="+mn-ea"/>
            </a:endParaRPr>
          </a:p>
        </p:txBody>
      </p:sp>
      <p:grpSp>
        <p:nvGrpSpPr>
          <p:cNvPr id="15" name="组合 16"/>
          <p:cNvGrpSpPr/>
          <p:nvPr/>
        </p:nvGrpSpPr>
        <p:grpSpPr>
          <a:xfrm>
            <a:off x="6400087" y="1653778"/>
            <a:ext cx="1490663" cy="1607344"/>
            <a:chOff x="1" y="-1"/>
            <a:chExt cx="1987606" cy="2143181"/>
          </a:xfrm>
        </p:grpSpPr>
        <p:pic>
          <p:nvPicPr>
            <p:cNvPr id="12328" name="图片 17"/>
            <p:cNvPicPr>
              <a:picLocks noChangeAspect="1"/>
            </p:cNvPicPr>
            <p:nvPr/>
          </p:nvPicPr>
          <p:blipFill>
            <a:blip r:embed="rId3"/>
            <a:stretch>
              <a:fillRect/>
            </a:stretch>
          </p:blipFill>
          <p:spPr>
            <a:xfrm rot="5400000">
              <a:off x="-77787" y="77787"/>
              <a:ext cx="2143181" cy="1987606"/>
            </a:xfrm>
            <a:prstGeom prst="rect">
              <a:avLst/>
            </a:prstGeom>
            <a:noFill/>
            <a:ln w="9525">
              <a:noFill/>
            </a:ln>
          </p:spPr>
        </p:pic>
        <p:sp>
          <p:nvSpPr>
            <p:cNvPr id="12329" name="文本框 18"/>
            <p:cNvSpPr txBox="1"/>
            <p:nvPr/>
          </p:nvSpPr>
          <p:spPr>
            <a:xfrm>
              <a:off x="523891" y="931886"/>
              <a:ext cx="1295436" cy="491079"/>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rPr>
                <a:t>二稳定：</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grpSp>
      <p:sp>
        <p:nvSpPr>
          <p:cNvPr id="18" name="文本框 19"/>
          <p:cNvSpPr txBox="1"/>
          <p:nvPr/>
        </p:nvSpPr>
        <p:spPr>
          <a:xfrm>
            <a:off x="5941695" y="3261122"/>
            <a:ext cx="2871788" cy="803910"/>
          </a:xfrm>
          <a:prstGeom prst="rect">
            <a:avLst/>
          </a:prstGeom>
          <a:noFill/>
          <a:ln w="9525">
            <a:noFill/>
          </a:ln>
        </p:spPr>
        <p:txBody>
          <a:bodyPr>
            <a:spAutoFit/>
          </a:bodyPr>
          <a:p>
            <a:pPr marL="342900" indent="-342900">
              <a:lnSpc>
                <a:spcPct val="150000"/>
              </a:lnSpc>
              <a:spcBef>
                <a:spcPct val="20000"/>
              </a:spcBef>
              <a:buFont typeface="Arial" panose="020B0604020202020204" pitchFamily="34" charset="0"/>
              <a:buNone/>
            </a:pPr>
            <a:r>
              <a:rPr lang="en-US" altLang="zh-CN" sz="1050" dirty="0">
                <a:latin typeface="微软雅黑" panose="020B0503020204020204" pitchFamily="34" charset="-122"/>
                <a:ea typeface="微软雅黑" panose="020B0503020204020204" pitchFamily="34" charset="-122"/>
                <a:sym typeface="宋体" panose="02010600030101010101" pitchFamily="2" charset="-122"/>
              </a:rPr>
              <a:t> ——</a:t>
            </a:r>
            <a:r>
              <a:rPr lang="zh-CN" altLang="en-US" sz="1050" dirty="0">
                <a:latin typeface="微软雅黑" panose="020B0503020204020204" pitchFamily="34" charset="-122"/>
                <a:ea typeface="微软雅黑" panose="020B0503020204020204" pitchFamily="34" charset="-122"/>
                <a:sym typeface="宋体" panose="02010600030101010101" pitchFamily="2" charset="-122"/>
              </a:rPr>
              <a:t>重点行业领域安全状况稳定</a:t>
            </a:r>
            <a:endParaRPr lang="zh-CN" altLang="en-US" sz="1050" dirty="0">
              <a:latin typeface="微软雅黑" panose="020B0503020204020204" pitchFamily="34" charset="-122"/>
              <a:ea typeface="微软雅黑" panose="020B0503020204020204" pitchFamily="34" charset="-122"/>
              <a:sym typeface="宋体" panose="02010600030101010101" pitchFamily="2" charset="-122"/>
            </a:endParaRPr>
          </a:p>
          <a:p>
            <a:pPr marL="342900" indent="-342900">
              <a:lnSpc>
                <a:spcPct val="150000"/>
              </a:lnSpc>
              <a:spcBef>
                <a:spcPct val="20000"/>
              </a:spcBef>
              <a:buFont typeface="Arial" panose="020B0604020202020204" pitchFamily="34" charset="0"/>
              <a:buNone/>
            </a:pPr>
            <a:r>
              <a:rPr lang="zh-CN" altLang="en-US" sz="1050" dirty="0">
                <a:latin typeface="微软雅黑" panose="020B0503020204020204" pitchFamily="34" charset="-122"/>
                <a:ea typeface="微软雅黑" panose="020B0503020204020204" pitchFamily="34" charset="-122"/>
                <a:sym typeface="宋体" panose="02010600030101010101" pitchFamily="2" charset="-122"/>
              </a:rPr>
              <a:t> </a:t>
            </a:r>
            <a:r>
              <a:rPr lang="en-US" altLang="zh-CN" sz="105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1050" dirty="0">
                <a:latin typeface="微软雅黑" panose="020B0503020204020204" pitchFamily="34" charset="-122"/>
                <a:ea typeface="微软雅黑" panose="020B0503020204020204" pitchFamily="34" charset="-122"/>
                <a:sym typeface="宋体" panose="02010600030101010101" pitchFamily="2" charset="-122"/>
              </a:rPr>
              <a:t>全国大部分地区安全状况稳定 </a:t>
            </a:r>
            <a:r>
              <a:rPr lang="zh-CN" altLang="en-US" sz="1800" dirty="0">
                <a:latin typeface="微软雅黑" panose="020B0503020204020204" pitchFamily="34" charset="-122"/>
                <a:ea typeface="微软雅黑" panose="020B0503020204020204" pitchFamily="34" charset="-122"/>
                <a:sym typeface="宋体" panose="02010600030101010101" pitchFamily="2" charset="-122"/>
              </a:rPr>
              <a:t> </a:t>
            </a:r>
            <a:endParaRPr lang="zh-CN" altLang="en-US" sz="1050" dirty="0">
              <a:latin typeface="微软雅黑" panose="020B0503020204020204" pitchFamily="34" charset="-122"/>
              <a:ea typeface="微软雅黑" panose="020B0503020204020204" pitchFamily="34" charset="-122"/>
            </a:endParaRPr>
          </a:p>
        </p:txBody>
      </p:sp>
      <p:sp>
        <p:nvSpPr>
          <p:cNvPr id="12332" name="文本框 11"/>
          <p:cNvSpPr txBox="1"/>
          <p:nvPr/>
        </p:nvSpPr>
        <p:spPr>
          <a:xfrm>
            <a:off x="3083005" y="770335"/>
            <a:ext cx="2988469" cy="368300"/>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全国安全生产形势总体稳定</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spd="med"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13385" y="238601"/>
            <a:ext cx="3429000" cy="421481"/>
            <a:chOff x="8411" y="410"/>
            <a:chExt cx="7200" cy="885"/>
          </a:xfrm>
        </p:grpSpPr>
        <p:sp>
          <p:nvSpPr>
            <p:cNvPr id="9218" name="矩形 419"/>
            <p:cNvSpPr/>
            <p:nvPr/>
          </p:nvSpPr>
          <p:spPr>
            <a:xfrm>
              <a:off x="9064" y="410"/>
              <a:ext cx="4224" cy="773"/>
            </a:xfrm>
            <a:prstGeom prst="rect">
              <a:avLst/>
            </a:prstGeom>
            <a:noFill/>
            <a:ln w="9525">
              <a:noFill/>
            </a:ln>
          </p:spPr>
          <p:txBody>
            <a:bodyPr wrap="none">
              <a:spAutoFit/>
            </a:bodyPr>
            <a:p>
              <a:r>
                <a:rPr lang="zh-CN" altLang="en-US" sz="1800" b="1" dirty="0">
                  <a:solidFill>
                    <a:srgbClr val="D44318"/>
                  </a:solidFill>
                  <a:latin typeface="微软雅黑" panose="020B0503020204020204" pitchFamily="34" charset="-122"/>
                  <a:ea typeface="微软雅黑" panose="020B0503020204020204" pitchFamily="34" charset="-122"/>
                </a:rPr>
                <a:t>全国安全生产现状</a:t>
              </a:r>
              <a:endParaRPr lang="zh-CN" altLang="en-US" sz="1950" dirty="0">
                <a:latin typeface="Arial" panose="020B0604020202020204" pitchFamily="34" charset="0"/>
              </a:endParaRPr>
            </a:p>
          </p:txBody>
        </p:sp>
        <p:sp>
          <p:nvSpPr>
            <p:cNvPr id="9219" name="矩形 117"/>
            <p:cNvSpPr/>
            <p:nvPr/>
          </p:nvSpPr>
          <p:spPr>
            <a:xfrm flipH="1" flipV="1">
              <a:off x="8531" y="1170"/>
              <a:ext cx="6960" cy="118"/>
            </a:xfrm>
            <a:prstGeom prst="rect">
              <a:avLst/>
            </a:prstGeom>
            <a:solidFill>
              <a:srgbClr val="D44318"/>
            </a:solidFill>
            <a:ln w="12700" cap="flat" cmpd="sng">
              <a:solidFill>
                <a:srgbClr val="D44318"/>
              </a:solidFill>
              <a:prstDash val="solid"/>
              <a:miter/>
              <a:headEnd type="none" w="med" len="med"/>
              <a:tailEnd type="none" w="med" len="med"/>
            </a:ln>
          </p:spPr>
          <p:txBody>
            <a:bodyPr rot="10800000"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9220" name="组合 9219"/>
            <p:cNvGrpSpPr/>
            <p:nvPr/>
          </p:nvGrpSpPr>
          <p:grpSpPr>
            <a:xfrm>
              <a:off x="8531" y="570"/>
              <a:ext cx="613" cy="578"/>
              <a:chOff x="0" y="0"/>
              <a:chExt cx="388778" cy="367625"/>
            </a:xfrm>
          </p:grpSpPr>
          <p:sp>
            <p:nvSpPr>
              <p:cNvPr id="9221" name="矩形 118"/>
              <p:cNvSpPr/>
              <p:nvPr/>
            </p:nvSpPr>
            <p:spPr>
              <a:xfrm flipH="1">
                <a:off x="-1" y="8016"/>
                <a:ext cx="358631" cy="359610"/>
              </a:xfrm>
              <a:prstGeom prst="rect">
                <a:avLst/>
              </a:prstGeom>
              <a:solidFill>
                <a:srgbClr val="C00000"/>
              </a:solidFill>
              <a:ln w="12700" cap="flat" cmpd="sng">
                <a:solidFill>
                  <a:srgbClr val="FFB850"/>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9222" name="Picture 2"/>
              <p:cNvPicPr>
                <a:picLocks noChangeAspect="1"/>
              </p:cNvPicPr>
              <p:nvPr/>
            </p:nvPicPr>
            <p:blipFill>
              <a:blip r:embed="rId1"/>
              <a:stretch>
                <a:fillRect/>
              </a:stretch>
            </p:blipFill>
            <p:spPr>
              <a:xfrm>
                <a:off x="19635" y="0"/>
                <a:ext cx="369143" cy="357781"/>
              </a:xfrm>
              <a:prstGeom prst="rect">
                <a:avLst/>
              </a:prstGeom>
              <a:solidFill>
                <a:srgbClr val="D44318"/>
              </a:solidFill>
              <a:ln w="9525" cap="flat" cmpd="sng">
                <a:solidFill>
                  <a:srgbClr val="D44318"/>
                </a:solidFill>
                <a:prstDash val="solid"/>
                <a:miter/>
                <a:headEnd type="none" w="med" len="med"/>
                <a:tailEnd type="none" w="med" len="med"/>
              </a:ln>
            </p:spPr>
          </p:pic>
        </p:grpSp>
        <p:sp>
          <p:nvSpPr>
            <p:cNvPr id="9223" name="矩形 119"/>
            <p:cNvSpPr/>
            <p:nvPr/>
          </p:nvSpPr>
          <p:spPr>
            <a:xfrm>
              <a:off x="8411" y="450"/>
              <a:ext cx="7200" cy="845"/>
            </a:xfrm>
            <a:prstGeom prst="rect">
              <a:avLst/>
            </a:prstGeom>
            <a:noFill/>
            <a:ln w="12700" cap="flat" cmpd="sng">
              <a:solidFill>
                <a:srgbClr val="D44318"/>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64873" name="TextBox 12"/>
          <p:cNvSpPr txBox="1"/>
          <p:nvPr/>
        </p:nvSpPr>
        <p:spPr>
          <a:xfrm>
            <a:off x="737473" y="1341835"/>
            <a:ext cx="7229475" cy="3815080"/>
          </a:xfrm>
          <a:prstGeom prst="rect">
            <a:avLst/>
          </a:prstGeom>
          <a:noFill/>
          <a:ln w="9525">
            <a:noFill/>
          </a:ln>
        </p:spPr>
        <p:txBody>
          <a:bodyPr>
            <a:spAutoFit/>
          </a:bodyPr>
          <a:p>
            <a:pPr marL="342900" indent="-342900">
              <a:lnSpc>
                <a:spcPct val="150000"/>
              </a:lnSpc>
              <a:spcBef>
                <a:spcPct val="20000"/>
              </a:spcBef>
              <a:buFont typeface="Arial" panose="020B0604020202020204" pitchFamily="34" charset="0"/>
              <a:buNone/>
            </a:pP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当前，我国所处的时期：</a:t>
            </a:r>
            <a:endParaRPr lang="zh-CN" altLang="en-US" sz="1800" dirty="0">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en-US" altLang="zh-CN"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社会经济建设快速发展时期</a:t>
            </a:r>
            <a:endParaRPr lang="zh-CN" altLang="en-US" sz="1800" dirty="0">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en-US" altLang="zh-CN"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工业化、城镇化高速发展时期</a:t>
            </a:r>
            <a:endParaRPr lang="zh-CN" altLang="en-US" sz="1800" dirty="0">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en-US" altLang="zh-CN"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社会生产经营建设活动空前活跃时期</a:t>
            </a:r>
            <a:endParaRPr lang="zh-CN" altLang="en-US" sz="1800" dirty="0">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en-US" altLang="zh-CN"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各类生产经营建设单位迅速扩张时期</a:t>
            </a:r>
            <a:endParaRPr lang="zh-CN" altLang="en-US" sz="1800" dirty="0">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en-US" altLang="zh-CN"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8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生产经营建设安全与生产矛盾凸显时期</a:t>
            </a:r>
            <a:endParaRPr lang="zh-CN" altLang="en-US" sz="1800">
              <a:latin typeface="微软雅黑" panose="020B0503020204020204" pitchFamily="34" charset="-122"/>
              <a:ea typeface="微软雅黑" panose="020B0503020204020204" pitchFamily="34" charset="-122"/>
            </a:endParaRPr>
          </a:p>
          <a:p>
            <a:pPr marL="342900" indent="-342900">
              <a:lnSpc>
                <a:spcPct val="150000"/>
              </a:lnSpc>
              <a:spcBef>
                <a:spcPct val="20000"/>
              </a:spcBef>
              <a:buFont typeface="Arial" panose="020B0604020202020204" pitchFamily="34" charset="0"/>
              <a:buChar char="•"/>
            </a:pPr>
            <a:r>
              <a:rPr lang="zh-CN" altLang="en-US" sz="18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安全生产面临空前繁重的任务！</a:t>
            </a:r>
            <a:endParaRPr lang="zh-CN" altLang="en-US" sz="18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pPr marL="342900" indent="-342900">
              <a:lnSpc>
                <a:spcPct val="150000"/>
              </a:lnSpc>
              <a:buFont typeface="Arial" panose="020B0604020202020204" pitchFamily="34" charset="0"/>
              <a:buChar char="•"/>
            </a:pPr>
            <a:endParaRPr lang="zh-CN" altLang="en-US" sz="1050" dirty="0">
              <a:solidFill>
                <a:srgbClr val="262626"/>
              </a:solidFill>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pPr>
            <a:endParaRPr lang="zh-CN" altLang="en-US" sz="1050" dirty="0">
              <a:solidFill>
                <a:srgbClr val="262626"/>
              </a:solidFill>
              <a:latin typeface="宋体" panose="02010600030101010101" pitchFamily="2" charset="-122"/>
            </a:endParaRPr>
          </a:p>
        </p:txBody>
      </p:sp>
      <p:pic>
        <p:nvPicPr>
          <p:cNvPr id="9227" name="图片 2" descr="安全能力让你化险为夷)"/>
          <p:cNvPicPr>
            <a:picLocks noChangeAspect="1"/>
          </p:cNvPicPr>
          <p:nvPr/>
        </p:nvPicPr>
        <p:blipFill>
          <a:blip r:embed="rId2">
            <a:clrChange>
              <a:clrFrom>
                <a:srgbClr val="FEFEFE"/>
              </a:clrFrom>
              <a:clrTo>
                <a:srgbClr val="FEFEFE">
                  <a:alpha val="0"/>
                </a:srgbClr>
              </a:clrTo>
            </a:clrChange>
          </a:blip>
          <a:srcRect l="63438" t="121"/>
          <a:stretch>
            <a:fillRect/>
          </a:stretch>
        </p:blipFill>
        <p:spPr>
          <a:xfrm>
            <a:off x="5921455" y="1341835"/>
            <a:ext cx="2601515" cy="3409950"/>
          </a:xfrm>
          <a:prstGeom prst="rect">
            <a:avLst/>
          </a:prstGeom>
          <a:noFill/>
          <a:ln w="9525">
            <a:noFill/>
          </a:ln>
        </p:spPr>
      </p:pic>
      <p:sp>
        <p:nvSpPr>
          <p:cNvPr id="9229" name="文本框 11"/>
          <p:cNvSpPr txBox="1"/>
          <p:nvPr/>
        </p:nvSpPr>
        <p:spPr>
          <a:xfrm>
            <a:off x="3083005" y="770335"/>
            <a:ext cx="2988469" cy="368300"/>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全国安全生产形势总体稳定</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med" advTm="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762000" y="31750"/>
            <a:ext cx="7620000" cy="5080000"/>
          </a:xfrm>
          <a:prstGeom prst="rect">
            <a:avLst/>
          </a:prstGeom>
        </p:spPr>
      </p:pic>
    </p:spTree>
  </p:cSld>
  <p:clrMapOvr>
    <a:masterClrMapping/>
  </p:clrMapOvr>
  <p:transition spd="med">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24339" y="231934"/>
            <a:ext cx="3429000" cy="421481"/>
            <a:chOff x="8411" y="410"/>
            <a:chExt cx="7200" cy="885"/>
          </a:xfrm>
        </p:grpSpPr>
        <p:sp>
          <p:nvSpPr>
            <p:cNvPr id="8215" name="矩形 419"/>
            <p:cNvSpPr/>
            <p:nvPr/>
          </p:nvSpPr>
          <p:spPr>
            <a:xfrm>
              <a:off x="9064" y="410"/>
              <a:ext cx="4224" cy="773"/>
            </a:xfrm>
            <a:prstGeom prst="rect">
              <a:avLst/>
            </a:prstGeom>
            <a:noFill/>
            <a:ln w="9525">
              <a:noFill/>
            </a:ln>
          </p:spPr>
          <p:txBody>
            <a:bodyPr wrap="none">
              <a:spAutoFit/>
            </a:bodyPr>
            <a:p>
              <a:r>
                <a:rPr lang="zh-CN" altLang="en-US" sz="1800" b="1" dirty="0">
                  <a:solidFill>
                    <a:srgbClr val="D44318"/>
                  </a:solidFill>
                  <a:latin typeface="微软雅黑" panose="020B0503020204020204" pitchFamily="34" charset="-122"/>
                  <a:ea typeface="微软雅黑" panose="020B0503020204020204" pitchFamily="34" charset="-122"/>
                </a:rPr>
                <a:t>全国安全生产现状</a:t>
              </a:r>
              <a:endParaRPr lang="zh-CN" altLang="en-US" sz="1950" dirty="0">
                <a:latin typeface="Arial" panose="020B0604020202020204" pitchFamily="34" charset="0"/>
              </a:endParaRPr>
            </a:p>
          </p:txBody>
        </p:sp>
        <p:sp>
          <p:nvSpPr>
            <p:cNvPr id="8216" name="矩形 117"/>
            <p:cNvSpPr/>
            <p:nvPr/>
          </p:nvSpPr>
          <p:spPr>
            <a:xfrm flipH="1" flipV="1">
              <a:off x="8531" y="1170"/>
              <a:ext cx="6960" cy="118"/>
            </a:xfrm>
            <a:prstGeom prst="rect">
              <a:avLst/>
            </a:prstGeom>
            <a:solidFill>
              <a:srgbClr val="D44318"/>
            </a:solidFill>
            <a:ln w="12700" cap="flat" cmpd="sng">
              <a:solidFill>
                <a:srgbClr val="D44318"/>
              </a:solidFill>
              <a:prstDash val="solid"/>
              <a:miter/>
              <a:headEnd type="none" w="med" len="med"/>
              <a:tailEnd type="none" w="med" len="med"/>
            </a:ln>
          </p:spPr>
          <p:txBody>
            <a:bodyPr rot="10800000"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8217" name="组合 8216"/>
            <p:cNvGrpSpPr/>
            <p:nvPr/>
          </p:nvGrpSpPr>
          <p:grpSpPr>
            <a:xfrm>
              <a:off x="8531" y="570"/>
              <a:ext cx="613" cy="578"/>
              <a:chOff x="0" y="0"/>
              <a:chExt cx="388778" cy="367625"/>
            </a:xfrm>
          </p:grpSpPr>
          <p:sp>
            <p:nvSpPr>
              <p:cNvPr id="8218" name="矩形 118"/>
              <p:cNvSpPr/>
              <p:nvPr/>
            </p:nvSpPr>
            <p:spPr>
              <a:xfrm flipH="1">
                <a:off x="-1" y="8016"/>
                <a:ext cx="358631" cy="359610"/>
              </a:xfrm>
              <a:prstGeom prst="rect">
                <a:avLst/>
              </a:prstGeom>
              <a:solidFill>
                <a:srgbClr val="C00000"/>
              </a:solidFill>
              <a:ln w="12700" cap="flat" cmpd="sng">
                <a:solidFill>
                  <a:srgbClr val="FFB850"/>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8219" name="Picture 2"/>
              <p:cNvPicPr>
                <a:picLocks noChangeAspect="1"/>
              </p:cNvPicPr>
              <p:nvPr/>
            </p:nvPicPr>
            <p:blipFill>
              <a:blip r:embed="rId1"/>
              <a:stretch>
                <a:fillRect/>
              </a:stretch>
            </p:blipFill>
            <p:spPr>
              <a:xfrm>
                <a:off x="19635" y="0"/>
                <a:ext cx="369143" cy="357781"/>
              </a:xfrm>
              <a:prstGeom prst="rect">
                <a:avLst/>
              </a:prstGeom>
              <a:solidFill>
                <a:srgbClr val="D44318"/>
              </a:solidFill>
              <a:ln w="9525" cap="flat" cmpd="sng">
                <a:solidFill>
                  <a:srgbClr val="D44318"/>
                </a:solidFill>
                <a:prstDash val="solid"/>
                <a:miter/>
                <a:headEnd type="none" w="med" len="med"/>
                <a:tailEnd type="none" w="med" len="med"/>
              </a:ln>
            </p:spPr>
          </p:pic>
        </p:grpSp>
        <p:sp>
          <p:nvSpPr>
            <p:cNvPr id="8220" name="矩形 119"/>
            <p:cNvSpPr/>
            <p:nvPr/>
          </p:nvSpPr>
          <p:spPr>
            <a:xfrm>
              <a:off x="8411" y="450"/>
              <a:ext cx="7200" cy="845"/>
            </a:xfrm>
            <a:prstGeom prst="rect">
              <a:avLst/>
            </a:prstGeom>
            <a:noFill/>
            <a:ln w="12700" cap="flat" cmpd="sng">
              <a:solidFill>
                <a:srgbClr val="D44318"/>
              </a:solidFill>
              <a:prstDash val="solid"/>
              <a:miter/>
              <a:headEnd type="none" w="med" len="med"/>
              <a:tailEnd type="none" w="med" len="med"/>
            </a:ln>
          </p:spPr>
          <p:txBody>
            <a:bodyPr anchor="ctr"/>
            <a:p>
              <a:pPr algn="ctr"/>
              <a:endParaRPr sz="1050" b="1" i="1" dirty="0">
                <a:solidFill>
                  <a:srgbClr val="D44318"/>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8222" name="TextBox 7"/>
          <p:cNvSpPr/>
          <p:nvPr/>
        </p:nvSpPr>
        <p:spPr>
          <a:xfrm>
            <a:off x="1118235" y="1855470"/>
            <a:ext cx="7120890" cy="2584450"/>
          </a:xfrm>
          <a:prstGeom prst="rect">
            <a:avLst/>
          </a:prstGeom>
          <a:noFill/>
          <a:ln w="9525">
            <a:noFill/>
          </a:ln>
        </p:spPr>
        <p:txBody>
          <a:bodyPr wrap="square">
            <a:spAutoFit/>
          </a:bodyPr>
          <a:p>
            <a:pPr algn="ctr" eaLnBrk="1" latinLnBrk="0" hangingPunct="1">
              <a:lnSpc>
                <a:spcPct val="150000"/>
              </a:lnSpc>
              <a:buFont typeface="Arial" panose="020B0604020202020204" pitchFamily="34" charset="0"/>
              <a:buNone/>
            </a:pPr>
            <a:r>
              <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现阶段我国安全生产形势表现为：</a:t>
            </a:r>
            <a:endPar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latinLnBrk="0" hangingPunct="1">
              <a:lnSpc>
                <a:spcPct val="150000"/>
              </a:lnSpc>
              <a:buFont typeface="Arial" panose="020B0604020202020204" pitchFamily="34" charset="0"/>
              <a:buNone/>
            </a:pPr>
            <a:r>
              <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虽总体稳定，并</a:t>
            </a:r>
            <a:r>
              <a:rPr lang="zh-CN" altLang="en-US" sz="3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趋于好转，</a:t>
            </a:r>
            <a:r>
              <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但</a:t>
            </a:r>
            <a:r>
              <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面临</a:t>
            </a:r>
            <a:r>
              <a:rPr lang="zh-CN" altLang="en-US" sz="2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巨大压力</a:t>
            </a:r>
            <a:r>
              <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ct val="150000"/>
              </a:lnSpc>
              <a:buClrTx/>
              <a:buSzTx/>
              <a:buFont typeface="Arial" panose="020B0604020202020204" pitchFamily="34" charset="0"/>
              <a:buNone/>
            </a:pPr>
            <a:r>
              <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安全生产形势依然严峻，特别是</a:t>
            </a:r>
            <a:r>
              <a:rPr lang="zh-CN" altLang="en-US" sz="2400" b="1"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近年来重特大事故，甚至是惊天动地的特大事故时有发生。</a:t>
            </a:r>
            <a:endParaRPr lang="zh-CN" altLang="en-US" sz="2400" b="1"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223" name="图片 10"/>
          <p:cNvPicPr>
            <a:picLocks noChangeAspect="1"/>
          </p:cNvPicPr>
          <p:nvPr/>
        </p:nvPicPr>
        <p:blipFill>
          <a:blip r:embed="rId2"/>
          <a:stretch>
            <a:fillRect/>
          </a:stretch>
        </p:blipFill>
        <p:spPr>
          <a:xfrm>
            <a:off x="2519839" y="951310"/>
            <a:ext cx="3963591" cy="756047"/>
          </a:xfrm>
          <a:prstGeom prst="rect">
            <a:avLst/>
          </a:prstGeom>
          <a:noFill/>
          <a:ln w="9525">
            <a:noFill/>
          </a:ln>
        </p:spPr>
      </p:pic>
      <p:sp>
        <p:nvSpPr>
          <p:cNvPr id="8224" name="文本框 11"/>
          <p:cNvSpPr txBox="1"/>
          <p:nvPr/>
        </p:nvSpPr>
        <p:spPr>
          <a:xfrm>
            <a:off x="3083005" y="1147763"/>
            <a:ext cx="2988469" cy="368300"/>
          </a:xfrm>
          <a:prstGeom prst="rect">
            <a:avLst/>
          </a:prstGeom>
          <a:noFill/>
          <a:ln w="9525">
            <a:noFill/>
          </a:ln>
        </p:spPr>
        <p:txBody>
          <a:bodyPr>
            <a:spAutoFit/>
          </a:bodyPr>
          <a:p>
            <a:pPr>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全国安全生产形势总体稳定</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
        <p:nvSpPr>
          <p:cNvPr id="3" name="矩形 419"/>
          <p:cNvSpPr/>
          <p:nvPr/>
        </p:nvSpPr>
        <p:spPr>
          <a:xfrm>
            <a:off x="6609080" y="250984"/>
            <a:ext cx="1325880" cy="368300"/>
          </a:xfrm>
          <a:prstGeom prst="rect">
            <a:avLst/>
          </a:prstGeom>
          <a:noFill/>
          <a:ln w="9525">
            <a:noFill/>
          </a:ln>
        </p:spPr>
        <p:txBody>
          <a:bodyPr wrap="none">
            <a:spAutoFit/>
          </a:bodyPr>
          <a:p>
            <a:r>
              <a:rPr lang="zh-CN" altLang="en-US" sz="1800" b="1" dirty="0">
                <a:solidFill>
                  <a:srgbClr val="D44318"/>
                </a:solidFill>
                <a:latin typeface="微软雅黑" panose="020B0503020204020204" pitchFamily="34" charset="-122"/>
                <a:ea typeface="微软雅黑" panose="020B0503020204020204" pitchFamily="34" charset="-122"/>
              </a:rPr>
              <a:t>高风险</a:t>
            </a:r>
            <a:r>
              <a:rPr lang="zh-CN" altLang="en-US" sz="1800" b="1" dirty="0">
                <a:solidFill>
                  <a:srgbClr val="D44318"/>
                </a:solidFill>
                <a:latin typeface="微软雅黑" panose="020B0503020204020204" pitchFamily="34" charset="-122"/>
                <a:ea typeface="微软雅黑" panose="020B0503020204020204" pitchFamily="34" charset="-122"/>
              </a:rPr>
              <a:t>社会</a:t>
            </a:r>
            <a:endParaRPr lang="zh-CN" altLang="en-US" sz="1800" b="1" dirty="0">
              <a:solidFill>
                <a:srgbClr val="D44318"/>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med" advTm="0">
    <p:fade/>
  </p:transition>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标题 1"/>
          <p:cNvSpPr txBox="1"/>
          <p:nvPr/>
        </p:nvSpPr>
        <p:spPr bwMode="auto">
          <a:xfrm>
            <a:off x="3016059" y="681540"/>
            <a:ext cx="3209444" cy="38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166" tIns="31583" rIns="63166" bIns="3158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r>
              <a:rPr lang="zh-CN" altLang="en-US" sz="2400" b="1" dirty="0">
                <a:solidFill>
                  <a:srgbClr val="000000"/>
                </a:solidFill>
                <a:latin typeface="微软雅黑" panose="020B0503020204020204" pitchFamily="34" charset="-122"/>
                <a:ea typeface="微软雅黑" panose="020B0503020204020204" pitchFamily="34" charset="-122"/>
              </a:rPr>
              <a:t>主要内容</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4100" name="Line 6"/>
          <p:cNvSpPr>
            <a:spLocks noChangeShapeType="1"/>
          </p:cNvSpPr>
          <p:nvPr/>
        </p:nvSpPr>
        <p:spPr bwMode="gray">
          <a:xfrm flipV="1">
            <a:off x="3127197" y="1837273"/>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lstStyle/>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
        <p:nvSpPr>
          <p:cNvPr id="19" name="Rectangle 7"/>
          <p:cNvSpPr>
            <a:spLocks noChangeArrowheads="1"/>
          </p:cNvSpPr>
          <p:nvPr/>
        </p:nvSpPr>
        <p:spPr bwMode="gray">
          <a:xfrm rot="3419336">
            <a:off x="2816750" y="1462691"/>
            <a:ext cx="301071" cy="292742"/>
          </a:xfrm>
          <a:prstGeom prst="rect">
            <a:avLst/>
          </a:prstGeom>
          <a:gradFill rotWithShape="1">
            <a:gsLst>
              <a:gs pos="0">
                <a:schemeClr val="accent1"/>
              </a:gs>
              <a:gs pos="100000">
                <a:schemeClr val="accent1">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hangingPunct="0">
              <a:buFont typeface="Arial" panose="020B0604020202020204" pitchFamily="34" charset="0"/>
              <a:buNone/>
              <a:defRPr/>
            </a:pPr>
            <a:endParaRPr lang="zh-CN" altLang="en-US" sz="1500">
              <a:solidFill>
                <a:schemeClr val="tx1"/>
              </a:solidFill>
              <a:latin typeface="Arial" panose="020B0604020202020204" pitchFamily="34" charset="0"/>
              <a:ea typeface="宋体" panose="02010600030101010101" pitchFamily="2" charset="-122"/>
            </a:endParaRPr>
          </a:p>
        </p:txBody>
      </p:sp>
      <p:sp>
        <p:nvSpPr>
          <p:cNvPr id="4102" name="Text Box 8"/>
          <p:cNvSpPr txBox="1">
            <a:spLocks noChangeArrowheads="1"/>
          </p:cNvSpPr>
          <p:nvPr/>
        </p:nvSpPr>
        <p:spPr bwMode="gray">
          <a:xfrm>
            <a:off x="3560445" y="1501140"/>
            <a:ext cx="391858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sym typeface="+mn-ea"/>
              </a:rPr>
              <a:t>全国安全生产现状</a:t>
            </a:r>
            <a:endParaRPr lang="zh-CN" altLang="en-US" sz="1800" dirty="0">
              <a:solidFill>
                <a:schemeClr val="tx1"/>
              </a:solidFill>
              <a:latin typeface="Arial" panose="020B0604020202020204" pitchFamily="34" charset="0"/>
            </a:endParaRPr>
          </a:p>
          <a:p>
            <a:pPr algn="l">
              <a:buFont typeface="Arial" panose="020B0604020202020204" pitchFamily="34" charset="0"/>
              <a:buNone/>
            </a:pPr>
            <a:endParaRPr lang="zh-CN" altLang="en-US" sz="18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103" name="Text Box 9"/>
          <p:cNvSpPr txBox="1">
            <a:spLocks noChangeArrowheads="1"/>
          </p:cNvSpPr>
          <p:nvPr/>
        </p:nvSpPr>
        <p:spPr bwMode="gray">
          <a:xfrm>
            <a:off x="2810946" y="1454956"/>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一</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Rectangle 11"/>
          <p:cNvSpPr>
            <a:spLocks noChangeArrowheads="1"/>
          </p:cNvSpPr>
          <p:nvPr/>
        </p:nvSpPr>
        <p:spPr bwMode="gray">
          <a:xfrm rot="3419336">
            <a:off x="2849612" y="3089330"/>
            <a:ext cx="301072" cy="292742"/>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lIns="63166" tIns="31583" rIns="63166" bIns="31583" anchor="ctr">
            <a:flatTx/>
          </a:bodyPr>
          <a:lstStyle/>
          <a:p>
            <a:pPr eaLnBrk="0" hangingPunct="0">
              <a:buFont typeface="Arial" panose="020B0604020202020204" pitchFamily="34" charset="0"/>
              <a:buNone/>
              <a:defRPr/>
            </a:pPr>
            <a:endParaRPr lang="zh-CN" altLang="en-US" sz="1500">
              <a:solidFill>
                <a:schemeClr val="tx1"/>
              </a:solidFill>
              <a:latin typeface="Arial" panose="020B0604020202020204" pitchFamily="34" charset="0"/>
              <a:ea typeface="宋体" panose="02010600030101010101" pitchFamily="2" charset="-122"/>
            </a:endParaRPr>
          </a:p>
        </p:txBody>
      </p:sp>
      <p:sp>
        <p:nvSpPr>
          <p:cNvPr id="4105" name="Text Box 12"/>
          <p:cNvSpPr txBox="1">
            <a:spLocks noChangeArrowheads="1"/>
          </p:cNvSpPr>
          <p:nvPr/>
        </p:nvSpPr>
        <p:spPr bwMode="gray">
          <a:xfrm>
            <a:off x="2852733" y="3098256"/>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bg1"/>
                </a:solidFill>
                <a:latin typeface="微软雅黑" panose="020B0503020204020204" pitchFamily="34" charset="-122"/>
                <a:ea typeface="微软雅黑" panose="020B0503020204020204" pitchFamily="34" charset="-122"/>
                <a:cs typeface="Arial" panose="020B0604020202020204" pitchFamily="34" charset="0"/>
              </a:rPr>
              <a:t>三</a:t>
            </a:r>
            <a:endParaRPr lang="zh-CN" altLang="en-US" sz="1800" b="1">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08" name="Rectangle 7"/>
          <p:cNvSpPr>
            <a:spLocks noChangeArrowheads="1"/>
          </p:cNvSpPr>
          <p:nvPr/>
        </p:nvSpPr>
        <p:spPr bwMode="gray">
          <a:xfrm rot="3419336">
            <a:off x="2853777" y="3920513"/>
            <a:ext cx="299882" cy="292742"/>
          </a:xfrm>
          <a:prstGeom prst="rect">
            <a:avLst/>
          </a:prstGeom>
          <a:solidFill>
            <a:srgbClr val="00B050"/>
          </a:solidFill>
          <a:ln w="9525">
            <a:miter lim="800000"/>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fontAlgn="base" hangingPunct="0">
              <a:spcBef>
                <a:spcPct val="0"/>
              </a:spcBef>
              <a:spcAft>
                <a:spcPct val="0"/>
              </a:spcAft>
              <a:buFont typeface="Arial" panose="020B0604020202020204" pitchFamily="34" charset="0"/>
              <a:buNone/>
            </a:pPr>
            <a:endParaRPr lang="zh-CN" altLang="en-US" sz="1500">
              <a:solidFill>
                <a:schemeClr val="tx1"/>
              </a:solidFill>
              <a:latin typeface="Arial" panose="020B0604020202020204" pitchFamily="34" charset="0"/>
              <a:ea typeface="宋体" panose="02010600030101010101" pitchFamily="2" charset="-122"/>
            </a:endParaRPr>
          </a:p>
        </p:txBody>
      </p:sp>
      <p:sp>
        <p:nvSpPr>
          <p:cNvPr id="4109" name="Text Box 9"/>
          <p:cNvSpPr txBox="1">
            <a:spLocks noChangeArrowheads="1"/>
          </p:cNvSpPr>
          <p:nvPr/>
        </p:nvSpPr>
        <p:spPr bwMode="gray">
          <a:xfrm>
            <a:off x="2843807" y="3915753"/>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四</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Text Box 8"/>
          <p:cNvSpPr txBox="1">
            <a:spLocks noChangeArrowheads="1"/>
          </p:cNvSpPr>
          <p:nvPr/>
        </p:nvSpPr>
        <p:spPr bwMode="gray">
          <a:xfrm>
            <a:off x="3560554" y="3089085"/>
            <a:ext cx="40119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地方党政领导干部安全生产责任制规定</a:t>
            </a:r>
            <a:endParaRPr lang="zh-CN" altLang="en-US" sz="1800" b="1" dirty="0">
              <a:solidFill>
                <a:schemeClr val="tx1"/>
              </a:solidFill>
              <a:latin typeface="微软雅黑" panose="020B0503020204020204" pitchFamily="34" charset="-122"/>
              <a:ea typeface="微软雅黑" panose="020B0503020204020204" pitchFamily="34" charset="-122"/>
            </a:endParaRPr>
          </a:p>
        </p:txBody>
      </p:sp>
      <p:pic>
        <p:nvPicPr>
          <p:cNvPr id="4114" name="Picture 1" descr="C:\Documents and Settings\liujieyou\Local Settings\Temporary Internet Files\Content.IE5\CXMV4D6B\dglxasset[1].aspx"/>
          <p:cNvPicPr>
            <a:picLocks noChangeAspect="1" noChangeArrowheads="1"/>
          </p:cNvPicPr>
          <p:nvPr/>
        </p:nvPicPr>
        <p:blipFill>
          <a:blip r:embed="rId1" cstate="email"/>
          <a:srcRect/>
          <a:stretch>
            <a:fillRect/>
          </a:stretch>
        </p:blipFill>
        <p:spPr bwMode="auto">
          <a:xfrm rot="2280000">
            <a:off x="1774704" y="2124101"/>
            <a:ext cx="630703" cy="69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Line 6"/>
          <p:cNvSpPr>
            <a:spLocks noChangeShapeType="1"/>
          </p:cNvSpPr>
          <p:nvPr/>
        </p:nvSpPr>
        <p:spPr bwMode="gray">
          <a:xfrm flipV="1">
            <a:off x="3197451" y="3454314"/>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lstStyle/>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
        <p:nvSpPr>
          <p:cNvPr id="35" name="Text Box 8"/>
          <p:cNvSpPr txBox="1">
            <a:spLocks noChangeArrowheads="1"/>
          </p:cNvSpPr>
          <p:nvPr/>
        </p:nvSpPr>
        <p:spPr bwMode="gray">
          <a:xfrm>
            <a:off x="3560472" y="3951810"/>
            <a:ext cx="19545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生产安全事故调查</a:t>
            </a:r>
            <a:endParaRPr lang="zh-CN" altLang="en-US" sz="1800" b="1"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 name="Line 6"/>
          <p:cNvSpPr>
            <a:spLocks noChangeShapeType="1"/>
          </p:cNvSpPr>
          <p:nvPr/>
        </p:nvSpPr>
        <p:spPr bwMode="gray">
          <a:xfrm flipV="1">
            <a:off x="3256506" y="4295689"/>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2"/>
          <a:stretch>
            <a:fillRect/>
          </a:stretch>
        </p:blipFill>
        <p:spPr>
          <a:xfrm>
            <a:off x="485775" y="3038475"/>
            <a:ext cx="1757363" cy="1419225"/>
          </a:xfrm>
          <a:prstGeom prst="rect">
            <a:avLst/>
          </a:prstGeom>
        </p:spPr>
      </p:pic>
      <p:pic>
        <p:nvPicPr>
          <p:cNvPr id="5" name="图片 4" descr="C:/Users/huawei/AppData/Local/Temp/kaimatting/20200405114853/output_aiMatting_20200405115000.pngoutput_aiMatting_20200405115000"/>
          <p:cNvPicPr>
            <a:picLocks noChangeAspect="1"/>
          </p:cNvPicPr>
          <p:nvPr/>
        </p:nvPicPr>
        <p:blipFill>
          <a:blip r:embed="rId3"/>
          <a:stretch>
            <a:fillRect/>
          </a:stretch>
        </p:blipFill>
        <p:spPr>
          <a:xfrm>
            <a:off x="5777865" y="4290695"/>
            <a:ext cx="2731770" cy="852805"/>
          </a:xfrm>
          <a:prstGeom prst="rect">
            <a:avLst/>
          </a:prstGeom>
        </p:spPr>
      </p:pic>
      <p:sp>
        <p:nvSpPr>
          <p:cNvPr id="3" name="Rectangle 7"/>
          <p:cNvSpPr>
            <a:spLocks noChangeArrowheads="1"/>
          </p:cNvSpPr>
          <p:nvPr/>
        </p:nvSpPr>
        <p:spPr bwMode="gray">
          <a:xfrm rot="3419336">
            <a:off x="2816947" y="2287928"/>
            <a:ext cx="299882" cy="292742"/>
          </a:xfrm>
          <a:prstGeom prst="rect">
            <a:avLst/>
          </a:prstGeom>
          <a:solidFill>
            <a:srgbClr val="FFFF00"/>
          </a:solidFill>
          <a:ln w="9525">
            <a:miter lim="800000"/>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fontAlgn="base" hangingPunct="0">
              <a:spcBef>
                <a:spcPct val="0"/>
              </a:spcBef>
              <a:spcAft>
                <a:spcPct val="0"/>
              </a:spcAft>
              <a:buFont typeface="Arial" panose="020B0604020202020204" pitchFamily="34" charset="0"/>
              <a:buNone/>
            </a:pPr>
            <a:endParaRPr lang="zh-CN" altLang="en-US" sz="1500">
              <a:solidFill>
                <a:schemeClr val="tx1"/>
              </a:solidFill>
              <a:latin typeface="Arial" panose="020B0604020202020204" pitchFamily="34" charset="0"/>
              <a:ea typeface="宋体" panose="02010600030101010101" pitchFamily="2" charset="-122"/>
            </a:endParaRPr>
          </a:p>
        </p:txBody>
      </p:sp>
      <p:sp>
        <p:nvSpPr>
          <p:cNvPr id="4" name="Text Box 9"/>
          <p:cNvSpPr txBox="1">
            <a:spLocks noChangeArrowheads="1"/>
          </p:cNvSpPr>
          <p:nvPr/>
        </p:nvSpPr>
        <p:spPr bwMode="gray">
          <a:xfrm>
            <a:off x="2805072" y="2264753"/>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二</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 Box 8"/>
          <p:cNvSpPr txBox="1">
            <a:spLocks noChangeArrowheads="1"/>
          </p:cNvSpPr>
          <p:nvPr/>
        </p:nvSpPr>
        <p:spPr bwMode="gray">
          <a:xfrm>
            <a:off x="3521737" y="2300810"/>
            <a:ext cx="3783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rgbClr val="FF0000"/>
                </a:solidFill>
                <a:latin typeface="微软雅黑" panose="020B0503020204020204" pitchFamily="34" charset="-122"/>
                <a:ea typeface="微软雅黑" panose="020B0503020204020204" pitchFamily="34" charset="-122"/>
                <a:sym typeface="+mn-ea"/>
              </a:rPr>
              <a:t>习近平总书记关于安全生产重要论述</a:t>
            </a:r>
            <a:endParaRPr lang="zh-CN" altLang="en-US" sz="1800" b="1" dirty="0">
              <a:solidFill>
                <a:srgbClr val="FF0000"/>
              </a:solidFill>
              <a:latin typeface="微软雅黑" panose="020B0503020204020204" pitchFamily="34" charset="-122"/>
              <a:ea typeface="微软雅黑" panose="020B0503020204020204" pitchFamily="34" charset="-122"/>
              <a:sym typeface="+mn-ea"/>
            </a:endParaRPr>
          </a:p>
        </p:txBody>
      </p:sp>
      <p:sp>
        <p:nvSpPr>
          <p:cNvPr id="8" name="Line 6"/>
          <p:cNvSpPr>
            <a:spLocks noChangeShapeType="1"/>
          </p:cNvSpPr>
          <p:nvPr/>
        </p:nvSpPr>
        <p:spPr bwMode="gray">
          <a:xfrm flipV="1">
            <a:off x="3217771" y="2644689"/>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grayscl/>
          </a:blip>
          <a:stretch>
            <a:fillRect/>
          </a:stretch>
        </p:blipFill>
        <p:spPr>
          <a:xfrm>
            <a:off x="1143476" y="642938"/>
            <a:ext cx="6865144" cy="3884295"/>
          </a:xfrm>
          <a:prstGeom prst="rect">
            <a:avLst/>
          </a:prstGeom>
        </p:spPr>
      </p:pic>
      <p:sp>
        <p:nvSpPr>
          <p:cNvPr id="2" name="矩形 1"/>
          <p:cNvSpPr/>
          <p:nvPr/>
        </p:nvSpPr>
        <p:spPr>
          <a:xfrm>
            <a:off x="1144429" y="642938"/>
            <a:ext cx="6879431" cy="3857625"/>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sp>
        <p:nvSpPr>
          <p:cNvPr id="5" name="矩形 4"/>
          <p:cNvSpPr/>
          <p:nvPr/>
        </p:nvSpPr>
        <p:spPr>
          <a:xfrm>
            <a:off x="1794986" y="1486853"/>
            <a:ext cx="4477226" cy="1162050"/>
          </a:xfrm>
          <a:prstGeom prst="rect">
            <a:avLst/>
          </a:prstGeom>
        </p:spPr>
        <p:txBody>
          <a:bodyPr wrap="square">
            <a:spAutoFit/>
          </a:bodyPr>
          <a:lstStyle/>
          <a:p>
            <a:pPr algn="l">
              <a:lnSpc>
                <a:spcPct val="80000"/>
              </a:lnSpc>
            </a:pPr>
            <a:r>
              <a:rPr kumimoji="1" lang="en-US" altLang="zh-CN" sz="8700" dirty="0" smtClean="0">
                <a:solidFill>
                  <a:schemeClr val="bg1"/>
                </a:solidFill>
              </a:rPr>
              <a:t>2013</a:t>
            </a:r>
            <a:r>
              <a:rPr kumimoji="1" lang="zh-CN" altLang="en-US" sz="5400" dirty="0" smtClean="0">
                <a:solidFill>
                  <a:schemeClr val="bg1"/>
                </a:solidFill>
              </a:rPr>
              <a:t>年</a:t>
            </a:r>
            <a:endParaRPr kumimoji="1" lang="zh-CN" altLang="en-US" sz="5400" dirty="0" smtClean="0">
              <a:solidFill>
                <a:schemeClr val="bg1"/>
              </a:solidFill>
            </a:endParaRPr>
          </a:p>
        </p:txBody>
      </p:sp>
      <p:sp>
        <p:nvSpPr>
          <p:cNvPr id="8" name="文本框 7"/>
          <p:cNvSpPr txBox="1"/>
          <p:nvPr/>
        </p:nvSpPr>
        <p:spPr>
          <a:xfrm>
            <a:off x="1841183" y="2497931"/>
            <a:ext cx="5264468" cy="460375"/>
          </a:xfrm>
          <a:prstGeom prst="rect">
            <a:avLst/>
          </a:prstGeom>
          <a:noFill/>
        </p:spPr>
        <p:txBody>
          <a:bodyPr wrap="square" rtlCol="0">
            <a:spAutoFit/>
          </a:bodyPr>
          <a:lstStyle/>
          <a:p>
            <a:r>
              <a:rPr lang="en-US"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要始终把人民生命安全放在首位</a:t>
            </a:r>
            <a:r>
              <a:rPr lang="en-US"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339691" y="311944"/>
            <a:ext cx="3514725" cy="2175034"/>
          </a:xfrm>
          <a:prstGeom prst="rect">
            <a:avLst/>
          </a:prstGeom>
        </p:spPr>
      </p:pic>
      <p:pic>
        <p:nvPicPr>
          <p:cNvPr id="3" name="图片 2"/>
          <p:cNvPicPr>
            <a:picLocks noChangeAspect="1"/>
          </p:cNvPicPr>
          <p:nvPr/>
        </p:nvPicPr>
        <p:blipFill>
          <a:blip r:embed="rId2"/>
          <a:stretch>
            <a:fillRect/>
          </a:stretch>
        </p:blipFill>
        <p:spPr>
          <a:xfrm>
            <a:off x="1319689" y="2487930"/>
            <a:ext cx="3524726" cy="1979771"/>
          </a:xfrm>
          <a:prstGeom prst="rect">
            <a:avLst/>
          </a:prstGeom>
        </p:spPr>
      </p:pic>
      <p:sp>
        <p:nvSpPr>
          <p:cNvPr id="2" name="文本框 8"/>
          <p:cNvSpPr txBox="1"/>
          <p:nvPr/>
        </p:nvSpPr>
        <p:spPr>
          <a:xfrm>
            <a:off x="5169535" y="731520"/>
            <a:ext cx="2558415" cy="33286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rgbClr val="000000"/>
                </a:solidFill>
              </a:rPr>
              <a:t>“</a:t>
            </a:r>
            <a:r>
              <a:rPr lang="zh-CN" altLang="en-US" b="1" dirty="0" smtClean="0">
                <a:solidFill>
                  <a:srgbClr val="000000"/>
                </a:solidFill>
              </a:rPr>
              <a:t>要求全力以赴组织救援，千方百计救治受伤人员，最大限度减少人员伤亡，认真做好遇难者的善后工作。要查明事故原因，依法追究责任；深刻总结教训，采取有效措施，坚决防止重特大事故发生。</a:t>
            </a:r>
            <a:r>
              <a:rPr lang="en-US" altLang="zh-CN" b="1" dirty="0" smtClean="0">
                <a:solidFill>
                  <a:srgbClr val="000000"/>
                </a:solidFill>
              </a:rPr>
              <a:t>”</a:t>
            </a:r>
            <a:endParaRPr lang="en-US" altLang="zh-CN" b="1" dirty="0" smtClean="0">
              <a:solidFill>
                <a:srgbClr val="000000"/>
              </a:solidFill>
            </a:endParaRPr>
          </a:p>
        </p:txBody>
      </p:sp>
      <p:sp>
        <p:nvSpPr>
          <p:cNvPr id="5" name="五边形 4"/>
          <p:cNvSpPr/>
          <p:nvPr/>
        </p:nvSpPr>
        <p:spPr>
          <a:xfrm>
            <a:off x="1502410" y="4457065"/>
            <a:ext cx="6225540" cy="558800"/>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4987290" y="587693"/>
            <a:ext cx="2742724" cy="37338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2013</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503045" y="4509135"/>
            <a:ext cx="6226810" cy="506730"/>
          </a:xfrm>
          <a:prstGeom prst="rect">
            <a:avLst/>
          </a:prstGeom>
        </p:spPr>
        <p:txBody>
          <a:bodyPr wrap="square">
            <a:spAutoFit/>
          </a:bodyPr>
          <a:lstStyle/>
          <a:p>
            <a:pPr lvl="0"/>
            <a:r>
              <a:rPr lang="en-US" altLang="zh-CN" sz="1350" b="1" dirty="0">
                <a:solidFill>
                  <a:srgbClr val="FFFFFF"/>
                </a:solidFill>
              </a:rPr>
              <a:t>2013年6</a:t>
            </a:r>
            <a:r>
              <a:rPr lang="zh-CN" altLang="en-US" sz="1350" b="1" dirty="0">
                <a:solidFill>
                  <a:srgbClr val="FFFFFF"/>
                </a:solidFill>
              </a:rPr>
              <a:t>月</a:t>
            </a:r>
            <a:r>
              <a:rPr lang="en-US" altLang="zh-CN" sz="1350" b="1" dirty="0">
                <a:solidFill>
                  <a:srgbClr val="FFFFFF"/>
                </a:solidFill>
              </a:rPr>
              <a:t>3</a:t>
            </a:r>
            <a:r>
              <a:rPr lang="en-US" altLang="zh-CN" sz="1350" b="1" dirty="0">
                <a:solidFill>
                  <a:srgbClr val="FFFFFF"/>
                </a:solidFill>
              </a:rPr>
              <a:t>日，吉林宝源丰禽业有限公司主厂房发生特别重大火灾爆炸事故，造成121人死亡、76人受伤</a:t>
            </a:r>
            <a:r>
              <a:rPr lang="zh-CN" altLang="en-US" sz="1350" b="1" dirty="0">
                <a:solidFill>
                  <a:srgbClr val="FFFFFF"/>
                </a:solidFill>
              </a:rPr>
              <a:t>。</a:t>
            </a:r>
            <a:endParaRPr lang="zh-CN" altLang="en-US" sz="1350" b="1"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1583531" y="1237298"/>
            <a:ext cx="3263265" cy="20840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80000"/>
              </a:lnSpc>
              <a:buClrTx/>
              <a:buSzTx/>
              <a:buFontTx/>
            </a:pPr>
            <a:r>
              <a:rPr lang="en-US" altLang="zh-CN" sz="2400" b="1" dirty="0" smtClean="0">
                <a:solidFill>
                  <a:srgbClr val="FF0000"/>
                </a:solidFill>
              </a:rPr>
              <a:t>“</a:t>
            </a:r>
            <a:r>
              <a:rPr lang="en-US" altLang="zh-CN" sz="2400" b="1" dirty="0" smtClean="0">
                <a:solidFill>
                  <a:srgbClr val="FF0000"/>
                </a:solidFill>
                <a:sym typeface="+mn-ea"/>
              </a:rPr>
              <a:t>发展决不能以牺牲人的生命为代价，这是一条不可逾越的红线”</a:t>
            </a:r>
            <a:endParaRPr lang="en-US" altLang="zh-CN" sz="2400" b="1" dirty="0" smtClean="0">
              <a:solidFill>
                <a:srgbClr val="FF0000"/>
              </a:solidFill>
              <a:sym typeface="+mn-ea"/>
            </a:endParaRPr>
          </a:p>
        </p:txBody>
      </p:sp>
      <p:sp>
        <p:nvSpPr>
          <p:cNvPr id="5" name="五边形 4"/>
          <p:cNvSpPr/>
          <p:nvPr/>
        </p:nvSpPr>
        <p:spPr>
          <a:xfrm>
            <a:off x="1517809" y="4079081"/>
            <a:ext cx="4015264" cy="370046"/>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1518285" y="1109186"/>
            <a:ext cx="3328511" cy="283273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2013</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1517333" y="4131945"/>
            <a:ext cx="3848576" cy="299085"/>
          </a:xfrm>
          <a:prstGeom prst="rect">
            <a:avLst/>
          </a:prstGeom>
        </p:spPr>
        <p:txBody>
          <a:bodyPr wrap="square">
            <a:spAutoFit/>
          </a:bodyPr>
          <a:lstStyle/>
          <a:p>
            <a:pPr lvl="0"/>
            <a:r>
              <a:rPr lang="en-US" altLang="zh-CN" sz="1350" b="1" dirty="0">
                <a:solidFill>
                  <a:srgbClr val="FFFFFF"/>
                </a:solidFill>
              </a:rPr>
              <a:t>—— 6月6日就做好安全生产工作作出重要指示</a:t>
            </a:r>
            <a:endParaRPr lang="en-US" altLang="zh-CN" sz="1350" b="1" dirty="0">
              <a:solidFill>
                <a:srgbClr val="FFFFFF"/>
              </a:solidFill>
            </a:endParaRPr>
          </a:p>
        </p:txBody>
      </p:sp>
      <p:pic>
        <p:nvPicPr>
          <p:cNvPr id="24" name="图片 23"/>
          <p:cNvPicPr>
            <a:picLocks noChangeAspect="1"/>
          </p:cNvPicPr>
          <p:nvPr/>
        </p:nvPicPr>
        <p:blipFill>
          <a:blip r:embed="rId1"/>
          <a:srcRect l="11156" r="11156"/>
          <a:stretch>
            <a:fillRect/>
          </a:stretch>
        </p:blipFill>
        <p:spPr>
          <a:xfrm>
            <a:off x="5008245" y="1109186"/>
            <a:ext cx="2673191" cy="28217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t="6439"/>
          <a:stretch>
            <a:fillRect/>
          </a:stretch>
        </p:blipFill>
        <p:spPr>
          <a:xfrm>
            <a:off x="3586480" y="850900"/>
            <a:ext cx="5210175" cy="3237230"/>
          </a:xfrm>
          <a:prstGeom prst="rect">
            <a:avLst/>
          </a:prstGeom>
        </p:spPr>
      </p:pic>
      <p:sp>
        <p:nvSpPr>
          <p:cNvPr id="5" name="五边形 4"/>
          <p:cNvSpPr/>
          <p:nvPr/>
        </p:nvSpPr>
        <p:spPr>
          <a:xfrm>
            <a:off x="1518285" y="4305935"/>
            <a:ext cx="6161405" cy="699135"/>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350" dirty="0" smtClean="0">
              <a:solidFill>
                <a:schemeClr val="bg1"/>
              </a:solidFill>
            </a:endParaRPr>
          </a:p>
        </p:txBody>
      </p:sp>
      <p:sp>
        <p:nvSpPr>
          <p:cNvPr id="16" name="矩形 15"/>
          <p:cNvSpPr/>
          <p:nvPr/>
        </p:nvSpPr>
        <p:spPr>
          <a:xfrm>
            <a:off x="873125" y="38639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069975" y="33998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2013</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518285" y="4359593"/>
            <a:ext cx="6132671" cy="645160"/>
          </a:xfrm>
          <a:prstGeom prst="rect">
            <a:avLst/>
          </a:prstGeom>
        </p:spPr>
        <p:txBody>
          <a:bodyPr wrap="square">
            <a:spAutoFit/>
          </a:bodyPr>
          <a:lstStyle/>
          <a:p>
            <a:pPr lvl="0"/>
            <a:r>
              <a:rPr lang="en-US" altLang="zh-CN" sz="1200" b="1" dirty="0">
                <a:solidFill>
                  <a:srgbClr val="FFFFFF"/>
                </a:solidFill>
              </a:rPr>
              <a:t>2013年11月22日，山东省青岛经济技术开发区的中国石油化工股份有限公司管道储运分公司东黄输油管道泄漏原油进入市政排水暗渠，在形成密闭空间的暗渠内油气积聚遇火花发生爆炸，造成62人死亡、136人受伤，直接经济损失75172万元。</a:t>
            </a:r>
            <a:endParaRPr lang="en-US" altLang="zh-CN" sz="1200" b="1" dirty="0">
              <a:solidFill>
                <a:srgbClr val="FFFFFF"/>
              </a:solidFill>
            </a:endParaRPr>
          </a:p>
        </p:txBody>
      </p:sp>
      <p:grpSp>
        <p:nvGrpSpPr>
          <p:cNvPr id="9" name="组合 8"/>
          <p:cNvGrpSpPr/>
          <p:nvPr/>
        </p:nvGrpSpPr>
        <p:grpSpPr>
          <a:xfrm>
            <a:off x="440690" y="850583"/>
            <a:ext cx="2954179" cy="2971800"/>
            <a:chOff x="4014" y="2288"/>
            <a:chExt cx="6203" cy="6240"/>
          </a:xfrm>
        </p:grpSpPr>
        <p:sp>
          <p:nvSpPr>
            <p:cNvPr id="8" name="矩形 7"/>
            <p:cNvSpPr/>
            <p:nvPr/>
          </p:nvSpPr>
          <p:spPr>
            <a:xfrm>
              <a:off x="4014" y="2288"/>
              <a:ext cx="6203" cy="624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2" name="文本框 8"/>
            <p:cNvSpPr txBox="1"/>
            <p:nvPr/>
          </p:nvSpPr>
          <p:spPr>
            <a:xfrm>
              <a:off x="4325" y="2680"/>
              <a:ext cx="5891" cy="547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rgbClr val="000000"/>
                  </a:solidFill>
                </a:rPr>
                <a:t>“</a:t>
              </a:r>
              <a:r>
                <a:rPr lang="zh-CN" altLang="en-US" b="1" dirty="0" smtClean="0">
                  <a:solidFill>
                    <a:srgbClr val="000000"/>
                  </a:solidFill>
                </a:rPr>
                <a:t>山东省和有关方面组织力量，及时排除险情，千方百计搜救失踪、受伤人员，并查明事故原因，总结事故教训，落实安全生产责任，强化安全生产措施，坚决杜绝此类事故。</a:t>
              </a:r>
              <a:r>
                <a:rPr lang="en-US" altLang="zh-CN" b="1" dirty="0" smtClean="0">
                  <a:solidFill>
                    <a:srgbClr val="000000"/>
                  </a:solidFill>
                </a:rPr>
                <a:t>”</a:t>
              </a:r>
              <a:endParaRPr lang="en-US" altLang="zh-CN" b="1" dirty="0" smtClean="0">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652780" y="829310"/>
            <a:ext cx="8076565" cy="2571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buClrTx/>
              <a:buSzTx/>
              <a:buFontTx/>
            </a:pPr>
            <a:endParaRPr lang="en-US" altLang="zh-CN" sz="1200" b="1" dirty="0" smtClean="0">
              <a:solidFill>
                <a:srgbClr val="000000"/>
              </a:solidFill>
            </a:endParaRPr>
          </a:p>
        </p:txBody>
      </p:sp>
      <p:sp>
        <p:nvSpPr>
          <p:cNvPr id="5" name="五边形 4"/>
          <p:cNvSpPr/>
          <p:nvPr/>
        </p:nvSpPr>
        <p:spPr>
          <a:xfrm>
            <a:off x="872490" y="4754880"/>
            <a:ext cx="7931150" cy="330200"/>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568960" y="779780"/>
            <a:ext cx="8234680" cy="378841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latinLnBrk="0" hangingPunct="1">
              <a:lnSpc>
                <a:spcPct val="140000"/>
              </a:lnSpc>
              <a:buClrTx/>
              <a:buSzTx/>
              <a:buFontTx/>
            </a:pPr>
            <a:r>
              <a:rPr lang="en-US" altLang="zh-CN" sz="2400" b="1" dirty="0" smtClean="0">
                <a:solidFill>
                  <a:srgbClr val="282828"/>
                </a:solidFill>
                <a:sym typeface="+mn-ea"/>
              </a:rPr>
              <a:t>“</a:t>
            </a:r>
            <a:r>
              <a:rPr lang="zh-CN" altLang="en-US" sz="2400" b="1" dirty="0" smtClean="0">
                <a:solidFill>
                  <a:srgbClr val="282828"/>
                </a:solidFill>
                <a:sym typeface="+mn-ea"/>
              </a:rPr>
              <a:t>各级党委和政府、各级领导干部要牢固树立</a:t>
            </a:r>
            <a:r>
              <a:rPr lang="zh-CN" altLang="en-US" sz="2400" b="1" dirty="0" smtClean="0">
                <a:solidFill>
                  <a:srgbClr val="FF0000"/>
                </a:solidFill>
                <a:sym typeface="+mn-ea"/>
              </a:rPr>
              <a:t>安全发展理念</a:t>
            </a:r>
            <a:r>
              <a:rPr lang="zh-CN" altLang="en-US" sz="2400" b="1" dirty="0" smtClean="0">
                <a:solidFill>
                  <a:srgbClr val="282828"/>
                </a:solidFill>
                <a:sym typeface="+mn-ea"/>
              </a:rPr>
              <a:t>，始终把人民群众生命安全放在</a:t>
            </a:r>
            <a:r>
              <a:rPr lang="zh-CN" altLang="en-US" sz="2400" b="1" dirty="0" smtClean="0">
                <a:solidFill>
                  <a:srgbClr val="FF0000"/>
                </a:solidFill>
                <a:sym typeface="+mn-ea"/>
              </a:rPr>
              <a:t>第一位</a:t>
            </a:r>
            <a:r>
              <a:rPr lang="zh-CN" altLang="en-US" sz="2400" b="1" dirty="0" smtClean="0">
                <a:solidFill>
                  <a:srgbClr val="282828"/>
                </a:solidFill>
                <a:sym typeface="+mn-ea"/>
              </a:rPr>
              <a:t>。</a:t>
            </a:r>
            <a:r>
              <a:rPr lang="en-US" altLang="zh-CN" sz="2400" b="1" dirty="0" smtClean="0">
                <a:solidFill>
                  <a:srgbClr val="282828"/>
                </a:solidFill>
                <a:sym typeface="+mn-ea"/>
              </a:rPr>
              <a:t>”</a:t>
            </a:r>
            <a:endParaRPr lang="en-US" altLang="zh-CN" sz="2400" b="1" dirty="0" smtClean="0">
              <a:solidFill>
                <a:srgbClr val="282828"/>
              </a:solidFill>
              <a:sym typeface="+mn-ea"/>
            </a:endParaRPr>
          </a:p>
          <a:p>
            <a:pPr algn="l" eaLnBrk="1" latinLnBrk="0" hangingPunct="1">
              <a:lnSpc>
                <a:spcPct val="140000"/>
              </a:lnSpc>
              <a:buClrTx/>
              <a:buSzTx/>
              <a:buFontTx/>
            </a:pPr>
            <a:endParaRPr lang="zh-CN" altLang="en-US" sz="2400" b="1" dirty="0" smtClean="0">
              <a:solidFill>
                <a:srgbClr val="282828"/>
              </a:solidFill>
            </a:endParaRPr>
          </a:p>
          <a:p>
            <a:pPr algn="l" eaLnBrk="1" latinLnBrk="0" hangingPunct="1">
              <a:lnSpc>
                <a:spcPct val="140000"/>
              </a:lnSpc>
              <a:buClrTx/>
              <a:buSzTx/>
              <a:buFontTx/>
            </a:pPr>
            <a:r>
              <a:rPr lang="en-US" altLang="zh-CN" sz="2400" b="1" dirty="0" smtClean="0">
                <a:solidFill>
                  <a:srgbClr val="282828"/>
                </a:solidFill>
                <a:sym typeface="+mn-ea"/>
              </a:rPr>
              <a:t>“</a:t>
            </a:r>
            <a:r>
              <a:rPr lang="zh-CN" altLang="en-US" sz="2400" b="1" dirty="0" smtClean="0">
                <a:solidFill>
                  <a:srgbClr val="282828"/>
                </a:solidFill>
                <a:sym typeface="+mn-ea"/>
              </a:rPr>
              <a:t>所有企业都必须认真履行安全生产主体责任，做到</a:t>
            </a:r>
            <a:r>
              <a:rPr lang="zh-CN" altLang="en-US" sz="2400" b="1" dirty="0" smtClean="0">
                <a:solidFill>
                  <a:srgbClr val="FF0000"/>
                </a:solidFill>
                <a:sym typeface="+mn-ea"/>
              </a:rPr>
              <a:t>安全投入到位、安全培训到位、基础管理到位、应急救援到位，</a:t>
            </a:r>
            <a:r>
              <a:rPr lang="zh-CN" altLang="en-US" sz="2400" b="1" dirty="0" smtClean="0">
                <a:solidFill>
                  <a:srgbClr val="282828"/>
                </a:solidFill>
                <a:sym typeface="+mn-ea"/>
              </a:rPr>
              <a:t>确保安全生产。</a:t>
            </a:r>
            <a:r>
              <a:rPr lang="en-US" altLang="zh-CN" sz="2400" b="1" dirty="0" smtClean="0">
                <a:solidFill>
                  <a:srgbClr val="282828"/>
                </a:solidFill>
                <a:sym typeface="+mn-ea"/>
              </a:rPr>
              <a:t>”</a:t>
            </a:r>
            <a:endParaRPr lang="en-US" altLang="zh-CN" sz="2400" b="1" dirty="0" smtClean="0">
              <a:solidFill>
                <a:srgbClr val="282828"/>
              </a:solidFill>
              <a:sym typeface="+mn-ea"/>
            </a:endParaRPr>
          </a:p>
        </p:txBody>
      </p:sp>
      <p:sp>
        <p:nvSpPr>
          <p:cNvPr id="16" name="矩形 15"/>
          <p:cNvSpPr/>
          <p:nvPr/>
        </p:nvSpPr>
        <p:spPr>
          <a:xfrm>
            <a:off x="931545" y="193993"/>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128395" y="147575"/>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2013</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128395" y="419259"/>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770255" y="4754880"/>
            <a:ext cx="7846060" cy="275590"/>
          </a:xfrm>
          <a:prstGeom prst="rect">
            <a:avLst/>
          </a:prstGeom>
        </p:spPr>
        <p:txBody>
          <a:bodyPr wrap="square">
            <a:spAutoFit/>
          </a:bodyPr>
          <a:lstStyle/>
          <a:p>
            <a:pPr lvl="0"/>
            <a:r>
              <a:rPr lang="en-US" altLang="zh-CN" sz="1200" b="1" dirty="0">
                <a:solidFill>
                  <a:srgbClr val="FFFFFF"/>
                </a:solidFill>
              </a:rPr>
              <a:t>——11月24日在山东省青岛市“11·22”中石化东黄输油管道泄漏爆炸特别重大事故现场考察时发表重要讲话</a:t>
            </a:r>
            <a:endParaRPr lang="en-US" altLang="zh-CN" sz="1200" b="1"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1128713" y="160718"/>
            <a:ext cx="6872288" cy="575945"/>
          </a:xfrm>
          <a:prstGeom prst="rect">
            <a:avLst/>
          </a:prstGeom>
          <a:solidFill>
            <a:srgbClr val="CC0000"/>
          </a:solidFill>
          <a:ln w="9525">
            <a:noFill/>
          </a:ln>
        </p:spPr>
        <p:txBody>
          <a:bodyPr>
            <a:spAutoFit/>
          </a:bodyPr>
          <a:lstStyle/>
          <a:p>
            <a:pPr algn="ctr" eaLnBrk="1" hangingPunct="1">
              <a:lnSpc>
                <a:spcPct val="150000"/>
              </a:lnSpc>
            </a:pPr>
            <a:r>
              <a:rPr lang="zh-CN" altLang="en-US" sz="2100" b="1" dirty="0" smtClean="0">
                <a:solidFill>
                  <a:schemeClr val="bg1"/>
                </a:solidFill>
                <a:latin typeface="方正大标宋简体" panose="02000000000000000000" charset="-122"/>
                <a:ea typeface="方正大标宋简体" panose="02000000000000000000" charset="-122"/>
              </a:rPr>
              <a:t>工贸企业</a:t>
            </a:r>
            <a:r>
              <a:rPr lang="en-US" sz="2100" b="1" dirty="0" smtClean="0">
                <a:solidFill>
                  <a:schemeClr val="bg1"/>
                </a:solidFill>
                <a:latin typeface="方正大标宋简体" panose="02000000000000000000" charset="-122"/>
                <a:ea typeface="方正大标宋简体" panose="02000000000000000000" charset="-122"/>
              </a:rPr>
              <a:t>2020</a:t>
            </a:r>
            <a:r>
              <a:rPr lang="zh-CN" altLang="en-US" sz="2100" b="1" dirty="0" smtClean="0">
                <a:solidFill>
                  <a:schemeClr val="bg1"/>
                </a:solidFill>
                <a:latin typeface="方正大标宋简体" panose="02000000000000000000" charset="-122"/>
                <a:ea typeface="方正大标宋简体" panose="02000000000000000000" charset="-122"/>
              </a:rPr>
              <a:t>年浙江省有限空间事故分析</a:t>
            </a:r>
            <a:endParaRPr lang="zh-CN" altLang="en-US" sz="2100" b="1" dirty="0">
              <a:solidFill>
                <a:schemeClr val="bg1"/>
              </a:solidFill>
              <a:latin typeface="方正大标宋简体" panose="02000000000000000000" charset="-122"/>
              <a:ea typeface="方正大标宋简体" panose="02000000000000000000" charset="-122"/>
            </a:endParaRPr>
          </a:p>
        </p:txBody>
      </p:sp>
      <p:pic>
        <p:nvPicPr>
          <p:cNvPr id="2" name="图片 1" descr="宁波科宁达日丰磁材有限公司“1·26”较大窒息死亡事故调查报告"/>
          <p:cNvPicPr>
            <a:picLocks noChangeAspect="1"/>
          </p:cNvPicPr>
          <p:nvPr/>
        </p:nvPicPr>
        <p:blipFill>
          <a:blip r:embed="rId1"/>
          <a:stretch>
            <a:fillRect/>
          </a:stretch>
        </p:blipFill>
        <p:spPr>
          <a:xfrm>
            <a:off x="304324" y="754380"/>
            <a:ext cx="2961799" cy="4191476"/>
          </a:xfrm>
          <a:prstGeom prst="rect">
            <a:avLst/>
          </a:prstGeom>
        </p:spPr>
      </p:pic>
      <p:pic>
        <p:nvPicPr>
          <p:cNvPr id="10" name="图片 9"/>
          <p:cNvPicPr>
            <a:picLocks noChangeAspect="1"/>
          </p:cNvPicPr>
          <p:nvPr/>
        </p:nvPicPr>
        <p:blipFill>
          <a:blip r:embed="rId2"/>
          <a:stretch>
            <a:fillRect/>
          </a:stretch>
        </p:blipFill>
        <p:spPr>
          <a:xfrm>
            <a:off x="3398996" y="891540"/>
            <a:ext cx="5183505" cy="4013359"/>
          </a:xfrm>
          <a:prstGeom prst="rect">
            <a:avLst/>
          </a:prstGeom>
        </p:spPr>
      </p:pic>
      <p:sp>
        <p:nvSpPr>
          <p:cNvPr id="11" name="椭圆 10"/>
          <p:cNvSpPr/>
          <p:nvPr/>
        </p:nvSpPr>
        <p:spPr>
          <a:xfrm>
            <a:off x="6570345" y="3759994"/>
            <a:ext cx="648176" cy="485775"/>
          </a:xfrm>
          <a:prstGeom prst="ellipse">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p:transition spd="med">
    <p:push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96766" y="0"/>
            <a:ext cx="3612833" cy="5130165"/>
          </a:xfrm>
          <a:prstGeom prst="rect">
            <a:avLst/>
          </a:prstGeom>
        </p:spPr>
      </p:pic>
      <p:pic>
        <p:nvPicPr>
          <p:cNvPr id="5" name="图片 4"/>
          <p:cNvPicPr>
            <a:picLocks noChangeAspect="1"/>
          </p:cNvPicPr>
          <p:nvPr/>
        </p:nvPicPr>
        <p:blipFill>
          <a:blip r:embed="rId2"/>
          <a:stretch>
            <a:fillRect/>
          </a:stretch>
        </p:blipFill>
        <p:spPr>
          <a:xfrm>
            <a:off x="4807268" y="0"/>
            <a:ext cx="3507105" cy="5138261"/>
          </a:xfrm>
          <a:prstGeom prst="rect">
            <a:avLst/>
          </a:prstGeom>
        </p:spPr>
      </p:pic>
      <p:sp>
        <p:nvSpPr>
          <p:cNvPr id="2" name="矩形 1"/>
          <p:cNvSpPr/>
          <p:nvPr/>
        </p:nvSpPr>
        <p:spPr>
          <a:xfrm>
            <a:off x="4788218" y="1167765"/>
            <a:ext cx="3780473" cy="972026"/>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p:transition spd="med">
    <p:push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05840" y="0"/>
            <a:ext cx="3426143" cy="5144453"/>
          </a:xfrm>
          <a:prstGeom prst="rect">
            <a:avLst/>
          </a:prstGeom>
        </p:spPr>
      </p:pic>
      <p:pic>
        <p:nvPicPr>
          <p:cNvPr id="4" name="图片 3"/>
          <p:cNvPicPr>
            <a:picLocks noChangeAspect="1"/>
          </p:cNvPicPr>
          <p:nvPr/>
        </p:nvPicPr>
        <p:blipFill>
          <a:blip r:embed="rId2"/>
          <a:stretch>
            <a:fillRect/>
          </a:stretch>
        </p:blipFill>
        <p:spPr>
          <a:xfrm>
            <a:off x="4878705" y="0"/>
            <a:ext cx="3464243" cy="5127308"/>
          </a:xfrm>
          <a:prstGeom prst="rect">
            <a:avLst/>
          </a:prstGeom>
        </p:spPr>
      </p:pic>
      <p:sp>
        <p:nvSpPr>
          <p:cNvPr id="5" name="矩形 4"/>
          <p:cNvSpPr/>
          <p:nvPr/>
        </p:nvSpPr>
        <p:spPr>
          <a:xfrm>
            <a:off x="1115854" y="3921919"/>
            <a:ext cx="3348514" cy="9725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 name="矩形 5"/>
          <p:cNvSpPr/>
          <p:nvPr/>
        </p:nvSpPr>
        <p:spPr>
          <a:xfrm>
            <a:off x="4878705" y="0"/>
            <a:ext cx="3523298" cy="1539716"/>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p:transition spd="med">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5871210" y="1563529"/>
            <a:ext cx="2795111" cy="3221831"/>
          </a:xfrm>
          <a:prstGeom prst="rect">
            <a:avLst/>
          </a:prstGeom>
        </p:spPr>
      </p:pic>
      <p:sp>
        <p:nvSpPr>
          <p:cNvPr id="16" name="Rectangle 5"/>
          <p:cNvSpPr txBox="1">
            <a:spLocks noChangeArrowheads="1"/>
          </p:cNvSpPr>
          <p:nvPr/>
        </p:nvSpPr>
        <p:spPr bwMode="auto">
          <a:xfrm>
            <a:off x="614909" y="1407194"/>
            <a:ext cx="5256345" cy="270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933" tIns="28967" rIns="57933" bIns="28967"/>
          <a:lstStyle>
            <a:lvl1pPr marL="339725" indent="-339725" defTabSz="913130" eaLnBrk="0" hangingPunct="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38505" indent="-281305" defTabSz="913130" eaLnBrk="0" hangingPunct="0">
              <a:spcBef>
                <a:spcPct val="20000"/>
              </a:spcBef>
              <a:buClr>
                <a:schemeClr val="accent1"/>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36650" indent="-224155" defTabSz="913130" eaLnBrk="0" hangingPunct="0">
              <a:spcBef>
                <a:spcPct val="20000"/>
              </a:spcBef>
              <a:buClr>
                <a:schemeClr val="accent1"/>
              </a:buClr>
              <a:buSzPct val="5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593850" indent="-224155" defTabSz="913130" eaLnBrk="0" hangingPunct="0">
              <a:spcBef>
                <a:spcPct val="20000"/>
              </a:spcBef>
              <a:buClr>
                <a:schemeClr val="accent1"/>
              </a:buClr>
              <a:buSzPct val="50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49780" indent="-224155" defTabSz="913130" eaLnBrk="0" hangingPunct="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06980" indent="-224155" defTabSz="91313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64180" indent="-224155" defTabSz="91313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1380" indent="-224155" defTabSz="91313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78580" indent="-224155" defTabSz="91313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fontAlgn="base" hangingPunct="1">
              <a:lnSpc>
                <a:spcPct val="180000"/>
              </a:lnSpc>
              <a:spcBef>
                <a:spcPct val="0"/>
              </a:spcBef>
              <a:spcAft>
                <a:spcPct val="0"/>
              </a:spcAft>
              <a:buClr>
                <a:srgbClr val="477AB1"/>
              </a:buClr>
              <a:buFont typeface="Arial" panose="020B0604020202020204" pitchFamily="34" charset="0"/>
              <a:buNone/>
            </a:pPr>
            <a:r>
              <a:rPr lang="zh-CN" altLang="en-US" sz="2225" b="1" noProof="1">
                <a:solidFill>
                  <a:srgbClr val="000000"/>
                </a:solidFill>
                <a:latin typeface="黑体" panose="02010609060101010101" charset="-122"/>
                <a:ea typeface="黑体" panose="02010609060101010101" charset="-122"/>
              </a:rPr>
              <a:t>                主讲人：王正宗</a:t>
            </a:r>
            <a:endParaRPr lang="zh-CN" altLang="en-US" sz="2225" b="1" noProof="1">
              <a:solidFill>
                <a:srgbClr val="000000"/>
              </a:solidFill>
              <a:latin typeface="黑体" panose="02010609060101010101" charset="-122"/>
              <a:ea typeface="黑体" panose="02010609060101010101" charset="-122"/>
            </a:endParaRPr>
          </a:p>
          <a:p>
            <a:pPr eaLnBrk="1" fontAlgn="base" hangingPunct="1">
              <a:lnSpc>
                <a:spcPct val="180000"/>
              </a:lnSpc>
              <a:spcBef>
                <a:spcPct val="0"/>
              </a:spcBef>
              <a:spcAft>
                <a:spcPct val="0"/>
              </a:spcAft>
              <a:buClr>
                <a:srgbClr val="477AB1"/>
              </a:buClr>
              <a:buFont typeface="Arial" panose="020B0604020202020204" pitchFamily="34" charset="0"/>
              <a:buNone/>
            </a:pPr>
            <a:r>
              <a:rPr lang="zh-CN" altLang="en-US" sz="1780" b="1" noProof="1">
                <a:solidFill>
                  <a:srgbClr val="000099"/>
                </a:solidFill>
                <a:latin typeface="黑体" panose="02010609060101010101" charset="-122"/>
                <a:ea typeface="黑体" panose="02010609060101010101" charset="-122"/>
              </a:rPr>
              <a:t>                </a:t>
            </a:r>
            <a:r>
              <a:rPr lang="zh-CN" altLang="en-US" sz="1780" b="1" noProof="1">
                <a:solidFill>
                  <a:srgbClr val="FF3300"/>
                </a:solidFill>
                <a:latin typeface="黑体" panose="02010609060101010101" charset="-122"/>
                <a:ea typeface="黑体" panose="02010609060101010101" charset="-122"/>
              </a:rPr>
              <a:t>注册安全工程师 </a:t>
            </a:r>
            <a:endParaRPr lang="zh-CN" altLang="en-US" sz="1780" b="1" noProof="1">
              <a:solidFill>
                <a:srgbClr val="FF3300"/>
              </a:solidFill>
              <a:latin typeface="黑体" panose="02010609060101010101" charset="-122"/>
              <a:ea typeface="黑体" panose="02010609060101010101" charset="-122"/>
            </a:endParaRPr>
          </a:p>
          <a:p>
            <a:pPr eaLnBrk="1" fontAlgn="base" hangingPunct="1">
              <a:lnSpc>
                <a:spcPct val="180000"/>
              </a:lnSpc>
              <a:spcBef>
                <a:spcPct val="0"/>
              </a:spcBef>
              <a:spcAft>
                <a:spcPct val="0"/>
              </a:spcAft>
              <a:buClr>
                <a:srgbClr val="477AB1"/>
              </a:buClr>
              <a:buFont typeface="Arial" panose="020B0604020202020204" pitchFamily="34" charset="0"/>
              <a:buNone/>
            </a:pPr>
            <a:r>
              <a:rPr lang="zh-CN" altLang="en-US" sz="1780" b="1" noProof="1">
                <a:solidFill>
                  <a:srgbClr val="FF3300"/>
                </a:solidFill>
                <a:latin typeface="黑体" panose="02010609060101010101" charset="-122"/>
                <a:ea typeface="黑体" panose="02010609060101010101" charset="-122"/>
              </a:rPr>
              <a:t>             注册安全评价师</a:t>
            </a:r>
            <a:endParaRPr lang="zh-CN" altLang="en-US" sz="1780" b="1" noProof="1">
              <a:solidFill>
                <a:srgbClr val="FF3300"/>
              </a:solidFill>
              <a:latin typeface="黑体" panose="02010609060101010101" charset="-122"/>
              <a:ea typeface="黑体" panose="02010609060101010101" charset="-122"/>
            </a:endParaRPr>
          </a:p>
          <a:p>
            <a:pPr eaLnBrk="1" fontAlgn="base" hangingPunct="1">
              <a:lnSpc>
                <a:spcPct val="180000"/>
              </a:lnSpc>
              <a:spcBef>
                <a:spcPct val="0"/>
              </a:spcBef>
              <a:spcAft>
                <a:spcPct val="0"/>
              </a:spcAft>
              <a:buClr>
                <a:srgbClr val="477AB1"/>
              </a:buClr>
              <a:buFont typeface="Arial" panose="020B0604020202020204" pitchFamily="34" charset="0"/>
              <a:buNone/>
            </a:pPr>
            <a:r>
              <a:rPr lang="zh-CN" altLang="en-US" sz="1780" b="1">
                <a:solidFill>
                  <a:srgbClr val="FF3300"/>
                </a:solidFill>
                <a:latin typeface="黑体" panose="02010609060101010101" charset="-122"/>
                <a:ea typeface="黑体" panose="02010609060101010101" charset="-122"/>
                <a:sym typeface="+mn-ea"/>
              </a:rPr>
              <a:t>          国家应急科普专家</a:t>
            </a:r>
            <a:endParaRPr lang="zh-CN" altLang="zh-CN" sz="1780" b="1" noProof="1">
              <a:solidFill>
                <a:srgbClr val="FF3300"/>
              </a:solidFill>
              <a:latin typeface="黑体" panose="02010609060101010101" charset="-122"/>
              <a:ea typeface="黑体" panose="02010609060101010101" charset="-122"/>
            </a:endParaRPr>
          </a:p>
          <a:p>
            <a:pPr eaLnBrk="1" fontAlgn="base" hangingPunct="1">
              <a:lnSpc>
                <a:spcPct val="180000"/>
              </a:lnSpc>
              <a:spcBef>
                <a:spcPct val="0"/>
              </a:spcBef>
              <a:spcAft>
                <a:spcPct val="0"/>
              </a:spcAft>
              <a:buClr>
                <a:srgbClr val="477AB1"/>
              </a:buClr>
              <a:buFont typeface="Arial" panose="020B0604020202020204" pitchFamily="34" charset="0"/>
              <a:buNone/>
            </a:pPr>
            <a:r>
              <a:rPr lang="zh-CN" altLang="zh-CN" sz="1780" b="1" noProof="1">
                <a:solidFill>
                  <a:srgbClr val="FF3300"/>
                </a:solidFill>
                <a:latin typeface="黑体" panose="02010609060101010101" charset="-122"/>
                <a:ea typeface="黑体" panose="02010609060101010101" charset="-122"/>
              </a:rPr>
              <a:t>      </a:t>
            </a:r>
            <a:r>
              <a:rPr lang="zh-CN" altLang="en-US" sz="1780" b="1" noProof="1" smtClean="0">
                <a:solidFill>
                  <a:srgbClr val="FF3300"/>
                </a:solidFill>
                <a:latin typeface="黑体" panose="02010609060101010101" charset="-122"/>
                <a:ea typeface="黑体" panose="02010609060101010101" charset="-122"/>
              </a:rPr>
              <a:t>温州市应急管理专家    </a:t>
            </a:r>
            <a:endParaRPr lang="zh-CN" altLang="zh-CN" sz="1780" b="1" noProof="1">
              <a:solidFill>
                <a:srgbClr val="FF3300"/>
              </a:solidFill>
              <a:latin typeface="黑体" panose="02010609060101010101" charset="-122"/>
              <a:ea typeface="黑体" panose="02010609060101010101" charset="-122"/>
            </a:endParaRPr>
          </a:p>
          <a:p>
            <a:pPr algn="l" eaLnBrk="1" fontAlgn="base" hangingPunct="1">
              <a:lnSpc>
                <a:spcPct val="180000"/>
              </a:lnSpc>
              <a:spcBef>
                <a:spcPct val="0"/>
              </a:spcBef>
              <a:spcAft>
                <a:spcPct val="0"/>
              </a:spcAft>
              <a:buClr>
                <a:srgbClr val="477AB1"/>
              </a:buClr>
              <a:buFont typeface="Arial" panose="020B0604020202020204" pitchFamily="34" charset="0"/>
              <a:buNone/>
            </a:pPr>
            <a:r>
              <a:rPr lang="zh-CN" altLang="en-US" sz="1650" b="1" noProof="1">
                <a:solidFill>
                  <a:srgbClr val="000000"/>
                </a:solidFill>
                <a:latin typeface="幼圆" panose="02010509060101010101" charset="-122"/>
                <a:ea typeface="幼圆" panose="02010509060101010101" charset="-122"/>
              </a:rPr>
              <a:t>  联系方式：</a:t>
            </a:r>
            <a:r>
              <a:rPr lang="zh-CN" altLang="zh-CN" sz="1650" b="1" noProof="1">
                <a:solidFill>
                  <a:srgbClr val="000000"/>
                </a:solidFill>
                <a:latin typeface="幼圆" panose="02010509060101010101" charset="-122"/>
                <a:ea typeface="幼圆" panose="02010509060101010101" charset="-122"/>
              </a:rPr>
              <a:t>13676718332</a:t>
            </a:r>
            <a:endParaRPr lang="en-US" altLang="en-US" sz="1650" b="1" noProof="1">
              <a:solidFill>
                <a:srgbClr val="000000"/>
              </a:solidFill>
              <a:latin typeface="幼圆" panose="02010509060101010101" charset="-122"/>
              <a:ea typeface="幼圆" panose="02010509060101010101" charset="-122"/>
            </a:endParaRPr>
          </a:p>
        </p:txBody>
      </p:sp>
      <p:sp>
        <p:nvSpPr>
          <p:cNvPr id="264198" name="矩形 1"/>
          <p:cNvSpPr>
            <a:spLocks noChangeArrowheads="1"/>
          </p:cNvSpPr>
          <p:nvPr/>
        </p:nvSpPr>
        <p:spPr bwMode="auto">
          <a:xfrm>
            <a:off x="3580448" y="982345"/>
            <a:ext cx="456295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eaLnBrk="0" hangingPunct="0">
              <a:spcBef>
                <a:spcPct val="20000"/>
              </a:spcBef>
              <a:buClr>
                <a:schemeClr val="accent1"/>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eaLnBrk="0" hangingPunct="0">
              <a:spcBef>
                <a:spcPct val="20000"/>
              </a:spcBef>
              <a:buClr>
                <a:schemeClr val="accent1"/>
              </a:buClr>
              <a:buSzPct val="5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eaLnBrk="0" hangingPunct="0">
              <a:spcBef>
                <a:spcPct val="20000"/>
              </a:spcBef>
              <a:buClr>
                <a:schemeClr val="accent1"/>
              </a:buClr>
              <a:buSzPct val="50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eaLnBrk="0" hangingPunct="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fontAlgn="base" hangingPunct="1">
              <a:spcBef>
                <a:spcPct val="0"/>
              </a:spcBef>
              <a:spcAft>
                <a:spcPct val="0"/>
              </a:spcAft>
              <a:buClrTx/>
              <a:buSzTx/>
              <a:buFont typeface="Arial" panose="020B0604020202020204" pitchFamily="34" charset="0"/>
              <a:buNone/>
            </a:pPr>
            <a:r>
              <a:rPr lang="zh-CN" altLang="en-US" sz="1780" b="1" dirty="0">
                <a:solidFill>
                  <a:srgbClr val="0019D1"/>
                </a:solidFill>
                <a:latin typeface="微软雅黑" panose="020B0503020204020204" pitchFamily="34" charset="-122"/>
                <a:ea typeface="微软雅黑" panose="020B0503020204020204" pitchFamily="34" charset="-122"/>
              </a:rPr>
              <a:t> </a:t>
            </a:r>
            <a:r>
              <a:rPr lang="en-US" altLang="zh-CN" sz="1780" b="1" dirty="0">
                <a:solidFill>
                  <a:srgbClr val="0019D1"/>
                </a:solidFill>
                <a:latin typeface="微软雅黑" panose="020B0503020204020204" pitchFamily="34" charset="-122"/>
                <a:ea typeface="微软雅黑" panose="020B0503020204020204" pitchFamily="34" charset="-122"/>
              </a:rPr>
              <a:t>———</a:t>
            </a:r>
            <a:r>
              <a:rPr lang="zh-CN" altLang="en-US" sz="1780" b="1" dirty="0">
                <a:solidFill>
                  <a:srgbClr val="0019D1"/>
                </a:solidFill>
                <a:latin typeface="微软雅黑" panose="020B0503020204020204" pitchFamily="34" charset="-122"/>
                <a:ea typeface="微软雅黑" panose="020B0503020204020204" pitchFamily="34" charset="-122"/>
              </a:rPr>
              <a:t>为官一任，造“安”一方</a:t>
            </a:r>
            <a:endParaRPr lang="zh-CN" altLang="en-US" sz="1780" b="1" dirty="0">
              <a:solidFill>
                <a:srgbClr val="0019D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271780" y="828675"/>
            <a:ext cx="1838325" cy="1299686"/>
          </a:xfrm>
          <a:prstGeom prst="rect">
            <a:avLst/>
          </a:prstGeom>
        </p:spPr>
      </p:pic>
      <p:pic>
        <p:nvPicPr>
          <p:cNvPr id="3" name="Picture 10" descr="https://timgsa.baidu.com/timg?image&amp;quality=80&amp;size=b9999_10000&amp;sec=1488385105191&amp;di=540b2ee2251e1d3c0000c36eefd20135&amp;imgtype=0&amp;src=http%3A%2F%2Fpic.58pic.com%2F58pic%2F14%2F99%2F31%2F41858PICwbR_1024.jpg"/>
          <p:cNvPicPr>
            <a:picLocks noChangeAspect="1" noChangeArrowheads="1"/>
          </p:cNvPicPr>
          <p:nvPr>
            <p:custDataLst>
              <p:tags r:id="rId4"/>
            </p:custDataLst>
          </p:nvPr>
        </p:nvPicPr>
        <p:blipFill>
          <a:blip r:embed="rId5"/>
          <a:srcRect/>
          <a:stretch>
            <a:fillRect/>
          </a:stretch>
        </p:blipFill>
        <p:spPr bwMode="auto">
          <a:xfrm>
            <a:off x="3977005" y="3206115"/>
            <a:ext cx="1790700" cy="122936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grayscl/>
          </a:blip>
          <a:srcRect l="1860" t="7192" b="19193"/>
          <a:stretch>
            <a:fillRect/>
          </a:stretch>
        </p:blipFill>
        <p:spPr>
          <a:xfrm>
            <a:off x="1143000" y="642938"/>
            <a:ext cx="6869430" cy="3864769"/>
          </a:xfrm>
          <a:prstGeom prst="rect">
            <a:avLst/>
          </a:prstGeom>
        </p:spPr>
      </p:pic>
      <p:sp>
        <p:nvSpPr>
          <p:cNvPr id="2" name="矩形 1"/>
          <p:cNvSpPr/>
          <p:nvPr/>
        </p:nvSpPr>
        <p:spPr>
          <a:xfrm>
            <a:off x="1143476" y="642938"/>
            <a:ext cx="6860858" cy="3857625"/>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nvGrpSpPr>
          <p:cNvPr id="6" name="组 5"/>
          <p:cNvGrpSpPr/>
          <p:nvPr/>
        </p:nvGrpSpPr>
        <p:grpSpPr>
          <a:xfrm>
            <a:off x="1794982" y="1486853"/>
            <a:ext cx="4677728" cy="1840547"/>
            <a:chOff x="1673579" y="1278800"/>
            <a:chExt cx="2823388" cy="2454063"/>
          </a:xfrm>
        </p:grpSpPr>
        <p:sp>
          <p:nvSpPr>
            <p:cNvPr id="3" name="文本框 2"/>
            <p:cNvSpPr txBox="1"/>
            <p:nvPr/>
          </p:nvSpPr>
          <p:spPr>
            <a:xfrm>
              <a:off x="1701462" y="2626270"/>
              <a:ext cx="2795505" cy="1106593"/>
            </a:xfrm>
            <a:prstGeom prst="rect">
              <a:avLst/>
            </a:prstGeom>
            <a:noFill/>
          </p:spPr>
          <p:txBody>
            <a:bodyPr wrap="square" rtlCol="0">
              <a:spAutoFit/>
            </a:bodyPr>
            <a:lstStyle/>
            <a:p>
              <a:r>
                <a:rPr lang="en-US" altLang="zh-CN" sz="2400" b="1" dirty="0" smtClean="0">
                  <a:solidFill>
                    <a:srgbClr val="FFFF00"/>
                  </a:solidFill>
                  <a:sym typeface="+mn-ea"/>
                </a:rPr>
                <a:t>"</a:t>
              </a:r>
              <a:r>
                <a:rPr lang="zh-CN" altLang="en-US" sz="2400" b="1" dirty="0" smtClean="0">
                  <a:solidFill>
                    <a:srgbClr val="FFFF00"/>
                  </a:solidFill>
                  <a:sym typeface="+mn-ea"/>
                </a:rPr>
                <a:t>要切实消除各种易燃易爆隐患,</a:t>
              </a:r>
              <a:endParaRPr lang="zh-CN" altLang="en-US" sz="2400" b="1" dirty="0" smtClean="0">
                <a:solidFill>
                  <a:srgbClr val="FFFF00"/>
                </a:solidFill>
                <a:sym typeface="+mn-ea"/>
              </a:endParaRPr>
            </a:p>
            <a:p>
              <a:r>
                <a:rPr lang="zh-CN" altLang="en-US" sz="2400" b="1" dirty="0" smtClean="0">
                  <a:solidFill>
                    <a:srgbClr val="FFFF00"/>
                  </a:solidFill>
                  <a:sym typeface="+mn-ea"/>
                </a:rPr>
                <a:t>切实保障人民群众生命财产安全</a:t>
              </a:r>
              <a:r>
                <a:rPr lang="en-US" altLang="zh-CN" sz="2400" b="1" dirty="0" smtClean="0">
                  <a:solidFill>
                    <a:srgbClr val="FFFF00"/>
                  </a:solidFill>
                  <a:sym typeface="+mn-ea"/>
                </a:rPr>
                <a:t>"</a:t>
              </a:r>
              <a:endParaRPr kumimoji="1" lang="en-US" altLang="zh-CN" sz="2400" b="1" dirty="0" smtClean="0">
                <a:solidFill>
                  <a:srgbClr val="FFFF00"/>
                </a:solidFill>
                <a:sym typeface="+mn-ea"/>
              </a:endParaRPr>
            </a:p>
          </p:txBody>
        </p:sp>
        <p:sp>
          <p:nvSpPr>
            <p:cNvPr id="5" name="矩形 4"/>
            <p:cNvSpPr/>
            <p:nvPr/>
          </p:nvSpPr>
          <p:spPr>
            <a:xfrm>
              <a:off x="1673579" y="1278800"/>
              <a:ext cx="2702369" cy="1549400"/>
            </a:xfrm>
            <a:prstGeom prst="rect">
              <a:avLst/>
            </a:prstGeom>
          </p:spPr>
          <p:txBody>
            <a:bodyPr wrap="square">
              <a:spAutoFit/>
            </a:bodyPr>
            <a:lstStyle/>
            <a:p>
              <a:pPr algn="l">
                <a:lnSpc>
                  <a:spcPct val="80000"/>
                </a:lnSpc>
              </a:pPr>
              <a:r>
                <a:rPr kumimoji="1" lang="en-US" altLang="zh-CN" sz="8700" dirty="0" smtClean="0">
                  <a:solidFill>
                    <a:schemeClr val="bg1"/>
                  </a:solidFill>
                </a:rPr>
                <a:t>2014</a:t>
              </a:r>
              <a:r>
                <a:rPr kumimoji="1" lang="zh-CN" altLang="en-US" sz="5400" dirty="0" smtClean="0">
                  <a:solidFill>
                    <a:schemeClr val="bg1"/>
                  </a:solidFill>
                </a:rPr>
                <a:t>年</a:t>
              </a:r>
              <a:endParaRPr kumimoji="1" lang="zh-CN" altLang="en-US" sz="5400" dirty="0" smtClea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17389"/>
          <a:stretch>
            <a:fillRect/>
          </a:stretch>
        </p:blipFill>
        <p:spPr>
          <a:xfrm>
            <a:off x="4945856" y="593884"/>
            <a:ext cx="2950369" cy="2121218"/>
          </a:xfrm>
          <a:prstGeom prst="rect">
            <a:avLst/>
          </a:prstGeom>
        </p:spPr>
      </p:pic>
      <p:pic>
        <p:nvPicPr>
          <p:cNvPr id="6" name="图片 5"/>
          <p:cNvPicPr>
            <a:picLocks noChangeAspect="1"/>
          </p:cNvPicPr>
          <p:nvPr/>
        </p:nvPicPr>
        <p:blipFill>
          <a:blip r:embed="rId2"/>
          <a:stretch>
            <a:fillRect/>
          </a:stretch>
        </p:blipFill>
        <p:spPr>
          <a:xfrm>
            <a:off x="4935855" y="2443163"/>
            <a:ext cx="2960370" cy="1895951"/>
          </a:xfrm>
          <a:prstGeom prst="rect">
            <a:avLst/>
          </a:prstGeom>
        </p:spPr>
      </p:pic>
      <p:sp>
        <p:nvSpPr>
          <p:cNvPr id="2" name="文本框 8"/>
          <p:cNvSpPr txBox="1"/>
          <p:nvPr/>
        </p:nvSpPr>
        <p:spPr>
          <a:xfrm>
            <a:off x="1402080" y="1237615"/>
            <a:ext cx="3444875" cy="26092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rgbClr val="000000"/>
                </a:solidFill>
              </a:rPr>
              <a:t>“</a:t>
            </a:r>
            <a:r>
              <a:rPr lang="zh-CN" altLang="en-US" b="1" dirty="0" smtClean="0">
                <a:solidFill>
                  <a:srgbClr val="000000"/>
                </a:solidFill>
              </a:rPr>
              <a:t>江苏省和有关方面全力做好伤员救治,做好遇难者亲属的安抚工作；查明事故原因,追究责任人责任,汲取血的教训,强化安全生产责任制。正值盛夏,要切实消除各种易燃易爆隐患,切实保障人民群众生命财产安全。</a:t>
            </a:r>
            <a:r>
              <a:rPr lang="en-US" altLang="zh-CN" b="1" dirty="0" smtClean="0">
                <a:solidFill>
                  <a:srgbClr val="000000"/>
                </a:solidFill>
              </a:rPr>
              <a:t>”</a:t>
            </a:r>
            <a:endParaRPr lang="en-US" altLang="zh-CN" b="1" dirty="0" smtClean="0">
              <a:solidFill>
                <a:srgbClr val="000000"/>
              </a:solidFill>
            </a:endParaRPr>
          </a:p>
        </p:txBody>
      </p:sp>
      <p:sp>
        <p:nvSpPr>
          <p:cNvPr id="5" name="五边形 4"/>
          <p:cNvSpPr/>
          <p:nvPr/>
        </p:nvSpPr>
        <p:spPr>
          <a:xfrm>
            <a:off x="1518920" y="4079875"/>
            <a:ext cx="5492115" cy="838200"/>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1339215" y="1104265"/>
            <a:ext cx="3507740" cy="283273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2014</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1518761" y="4134803"/>
            <a:ext cx="4798695" cy="783590"/>
          </a:xfrm>
          <a:prstGeom prst="rect">
            <a:avLst/>
          </a:prstGeom>
        </p:spPr>
        <p:txBody>
          <a:bodyPr wrap="square">
            <a:spAutoFit/>
          </a:bodyPr>
          <a:lstStyle/>
          <a:p>
            <a:pPr lvl="0"/>
            <a:r>
              <a:rPr lang="en-US" altLang="zh-CN" sz="1500" b="1" dirty="0">
                <a:solidFill>
                  <a:srgbClr val="FFFFFF"/>
                </a:solidFill>
              </a:rPr>
              <a:t>2014年8月2日7时34分，江苏省苏州市昆山市中荣金属制品有限公司发生特别重大铝粉尘爆炸事故，造成75人死亡、185人受伤，直接经济损失3.51亿元。</a:t>
            </a:r>
            <a:endParaRPr lang="en-US" altLang="zh-CN" sz="1500" b="1"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38238" y="665798"/>
            <a:ext cx="6862763" cy="3834765"/>
          </a:xfrm>
          <a:prstGeom prst="rect">
            <a:avLst/>
          </a:prstGeom>
        </p:spPr>
      </p:pic>
      <p:sp>
        <p:nvSpPr>
          <p:cNvPr id="2" name="矩形 1"/>
          <p:cNvSpPr/>
          <p:nvPr/>
        </p:nvSpPr>
        <p:spPr>
          <a:xfrm>
            <a:off x="1143000" y="642938"/>
            <a:ext cx="6858000" cy="3857625"/>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nvGrpSpPr>
          <p:cNvPr id="6" name="组 5"/>
          <p:cNvGrpSpPr/>
          <p:nvPr/>
        </p:nvGrpSpPr>
        <p:grpSpPr>
          <a:xfrm>
            <a:off x="1794983" y="1486853"/>
            <a:ext cx="5587367" cy="3008630"/>
            <a:chOff x="1673579" y="1278800"/>
            <a:chExt cx="3372429" cy="4011506"/>
          </a:xfrm>
        </p:grpSpPr>
        <p:sp>
          <p:nvSpPr>
            <p:cNvPr id="3" name="文本框 2"/>
            <p:cNvSpPr txBox="1"/>
            <p:nvPr/>
          </p:nvSpPr>
          <p:spPr>
            <a:xfrm>
              <a:off x="1714590" y="2412487"/>
              <a:ext cx="3331418" cy="2877819"/>
            </a:xfrm>
            <a:prstGeom prst="rect">
              <a:avLst/>
            </a:prstGeom>
            <a:noFill/>
          </p:spPr>
          <p:txBody>
            <a:bodyPr wrap="square" rtlCol="0">
              <a:spAutoFit/>
            </a:bodyPr>
            <a:lstStyle/>
            <a:p>
              <a:pPr>
                <a:lnSpc>
                  <a:spcPct val="140000"/>
                </a:lnSpc>
              </a:pPr>
              <a:r>
                <a:rPr lang="zh-CN" altLang="en-US" sz="2400" dirty="0" smtClean="0">
                  <a:solidFill>
                    <a:srgbClr val="FFFF00"/>
                  </a:solidFill>
                  <a:latin typeface="微软雅黑" panose="020B0503020204020204" pitchFamily="34" charset="-122"/>
                  <a:ea typeface="微软雅黑" panose="020B0503020204020204" pitchFamily="34" charset="-122"/>
                  <a:sym typeface="+mn-ea"/>
                </a:rPr>
                <a:t>各地要汲取此次事故的沉痛教训，坚持人民利益至上，认真进行安全隐患排查，全面加强危险品管理，切实搞好安全生产，确保人民生命财产安全。</a:t>
              </a:r>
              <a:endParaRPr kumimoji="1" lang="zh-CN" altLang="en-US" sz="2400" dirty="0" smtClean="0">
                <a:solidFill>
                  <a:srgbClr val="FFFF00"/>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1673579" y="1278800"/>
              <a:ext cx="2702369" cy="1549400"/>
            </a:xfrm>
            <a:prstGeom prst="rect">
              <a:avLst/>
            </a:prstGeom>
          </p:spPr>
          <p:txBody>
            <a:bodyPr wrap="square">
              <a:spAutoFit/>
            </a:bodyPr>
            <a:lstStyle/>
            <a:p>
              <a:pPr algn="l">
                <a:lnSpc>
                  <a:spcPct val="80000"/>
                </a:lnSpc>
              </a:pPr>
              <a:r>
                <a:rPr kumimoji="1" lang="en-US" altLang="zh-CN" sz="8700" dirty="0" smtClean="0">
                  <a:solidFill>
                    <a:schemeClr val="bg1"/>
                  </a:solidFill>
                </a:rPr>
                <a:t>2015</a:t>
              </a:r>
              <a:r>
                <a:rPr kumimoji="1" lang="zh-CN" altLang="en-US" sz="5400" dirty="0" smtClean="0">
                  <a:solidFill>
                    <a:schemeClr val="bg1"/>
                  </a:solidFill>
                </a:rPr>
                <a:t>年</a:t>
              </a:r>
              <a:endParaRPr kumimoji="1" lang="zh-CN" altLang="en-US" sz="5400" dirty="0" smtClea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1583690" y="1237615"/>
            <a:ext cx="6484620" cy="24917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b="1" dirty="0" smtClean="0">
                <a:solidFill>
                  <a:srgbClr val="000000"/>
                </a:solidFill>
              </a:rPr>
              <a:t>“</a:t>
            </a:r>
            <a:r>
              <a:rPr lang="zh-CN" altLang="en-US" sz="2000" b="1" dirty="0" smtClean="0">
                <a:solidFill>
                  <a:srgbClr val="000000"/>
                </a:solidFill>
              </a:rPr>
              <a:t>河南省和有关部门全力救治受伤人员，妥善做好遇难者善后和家属安抚工作，并查明事故原因，依法追究事故责任。</a:t>
            </a:r>
            <a:r>
              <a:rPr lang="zh-CN" altLang="en-US" sz="2000" b="1" dirty="0" smtClean="0">
                <a:solidFill>
                  <a:srgbClr val="FF0000"/>
                </a:solidFill>
              </a:rPr>
              <a:t>各地区和有关部门要牢牢绷紧安全管理这根弦</a:t>
            </a:r>
            <a:r>
              <a:rPr lang="zh-CN" altLang="en-US" sz="2000" b="1" dirty="0" smtClean="0">
                <a:solidFill>
                  <a:srgbClr val="000000"/>
                </a:solidFill>
              </a:rPr>
              <a:t>，采取有力措施，认真排查隐患，防微杜渐，全面落实安全管理措施，坚决防范和遏制各类安全事故发生，确保人民群众生命财产安全。</a:t>
            </a:r>
            <a:r>
              <a:rPr lang="en-US" altLang="zh-CN" sz="2000" b="1" dirty="0" smtClean="0">
                <a:solidFill>
                  <a:srgbClr val="000000"/>
                </a:solidFill>
              </a:rPr>
              <a:t>”</a:t>
            </a:r>
            <a:endParaRPr lang="en-US" altLang="zh-CN" sz="2000" b="1" dirty="0" smtClean="0">
              <a:solidFill>
                <a:srgbClr val="000000"/>
              </a:solidFill>
            </a:endParaRPr>
          </a:p>
        </p:txBody>
      </p:sp>
      <p:sp>
        <p:nvSpPr>
          <p:cNvPr id="5" name="五边形 4"/>
          <p:cNvSpPr/>
          <p:nvPr/>
        </p:nvSpPr>
        <p:spPr>
          <a:xfrm>
            <a:off x="1517650" y="4079875"/>
            <a:ext cx="5568315" cy="767080"/>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1518285" y="1109345"/>
            <a:ext cx="6793230" cy="283273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1517650" y="4133215"/>
            <a:ext cx="5386705" cy="714375"/>
          </a:xfrm>
          <a:prstGeom prst="rect">
            <a:avLst/>
          </a:prstGeom>
        </p:spPr>
        <p:txBody>
          <a:bodyPr wrap="square">
            <a:spAutoFit/>
          </a:bodyPr>
          <a:lstStyle/>
          <a:p>
            <a:pPr lvl="0"/>
            <a:r>
              <a:rPr lang="en-US" altLang="zh-CN" sz="1350" b="1" dirty="0">
                <a:solidFill>
                  <a:srgbClr val="FFFFFF"/>
                </a:solidFill>
              </a:rPr>
              <a:t>2015年5月25日19时30分许，河南省平顶山市鲁山县康乐园老年公寓发生特别重大火灾事故，造成39人死亡、6人受伤，过火面积745.8平方米，直接经济损失2064.5万元</a:t>
            </a:r>
            <a:endParaRPr lang="en-US" altLang="zh-CN" sz="1350" b="1"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1339691" y="4509135"/>
            <a:ext cx="5303520" cy="370046"/>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339691" y="4562475"/>
            <a:ext cx="4959191" cy="299085"/>
          </a:xfrm>
          <a:prstGeom prst="rect">
            <a:avLst/>
          </a:prstGeom>
        </p:spPr>
        <p:txBody>
          <a:bodyPr wrap="square">
            <a:spAutoFit/>
          </a:bodyPr>
          <a:lstStyle/>
          <a:p>
            <a:pPr lvl="0"/>
            <a:r>
              <a:rPr lang="en-US" altLang="zh-CN" sz="1350" b="1" dirty="0">
                <a:solidFill>
                  <a:srgbClr val="FFFFFF"/>
                </a:solidFill>
              </a:rPr>
              <a:t>——河南平顶山“5.25”特别重大火灾事故</a:t>
            </a:r>
            <a:endParaRPr lang="en-US" altLang="zh-CN" sz="1350" b="1" dirty="0">
              <a:solidFill>
                <a:srgbClr val="FFFFFF"/>
              </a:solidFill>
            </a:endParaRPr>
          </a:p>
        </p:txBody>
      </p:sp>
      <p:pic>
        <p:nvPicPr>
          <p:cNvPr id="3" name="图片 2"/>
          <p:cNvPicPr>
            <a:picLocks noChangeAspect="1"/>
          </p:cNvPicPr>
          <p:nvPr/>
        </p:nvPicPr>
        <p:blipFill>
          <a:blip r:embed="rId1"/>
          <a:stretch>
            <a:fillRect/>
          </a:stretch>
        </p:blipFill>
        <p:spPr>
          <a:xfrm>
            <a:off x="1500188" y="719138"/>
            <a:ext cx="3240881" cy="1921193"/>
          </a:xfrm>
          <a:prstGeom prst="rect">
            <a:avLst/>
          </a:prstGeom>
        </p:spPr>
      </p:pic>
      <p:pic>
        <p:nvPicPr>
          <p:cNvPr id="4" name="图片 3"/>
          <p:cNvPicPr>
            <a:picLocks noChangeAspect="1"/>
          </p:cNvPicPr>
          <p:nvPr/>
        </p:nvPicPr>
        <p:blipFill>
          <a:blip r:embed="rId2"/>
          <a:stretch>
            <a:fillRect/>
          </a:stretch>
        </p:blipFill>
        <p:spPr>
          <a:xfrm>
            <a:off x="4813935" y="719138"/>
            <a:ext cx="2857024" cy="1949768"/>
          </a:xfrm>
          <a:prstGeom prst="rect">
            <a:avLst/>
          </a:prstGeom>
        </p:spPr>
      </p:pic>
      <p:pic>
        <p:nvPicPr>
          <p:cNvPr id="6" name="图片 5"/>
          <p:cNvPicPr>
            <a:picLocks noChangeAspect="1"/>
          </p:cNvPicPr>
          <p:nvPr/>
        </p:nvPicPr>
        <p:blipFill>
          <a:blip r:embed="rId3"/>
          <a:stretch>
            <a:fillRect/>
          </a:stretch>
        </p:blipFill>
        <p:spPr>
          <a:xfrm>
            <a:off x="1500664" y="2707958"/>
            <a:ext cx="3239929" cy="1681163"/>
          </a:xfrm>
          <a:prstGeom prst="rect">
            <a:avLst/>
          </a:prstGeom>
        </p:spPr>
      </p:pic>
      <p:pic>
        <p:nvPicPr>
          <p:cNvPr id="7" name="图片 6"/>
          <p:cNvPicPr>
            <a:picLocks noChangeAspect="1"/>
          </p:cNvPicPr>
          <p:nvPr/>
        </p:nvPicPr>
        <p:blipFill>
          <a:blip r:embed="rId4"/>
          <a:srcRect t="8932" b="10217"/>
          <a:stretch>
            <a:fillRect/>
          </a:stretch>
        </p:blipFill>
        <p:spPr>
          <a:xfrm>
            <a:off x="4830604" y="2707958"/>
            <a:ext cx="2840831" cy="18549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08940" y="80010"/>
            <a:ext cx="8039735" cy="49828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76325" y="152400"/>
            <a:ext cx="7255154" cy="4838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4154329" y="1282541"/>
            <a:ext cx="3181826" cy="22491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rgbClr val="000000"/>
                </a:solidFill>
              </a:rPr>
              <a:t>“</a:t>
            </a:r>
            <a:r>
              <a:rPr lang="zh-CN" altLang="en-US" b="1" dirty="0" smtClean="0">
                <a:solidFill>
                  <a:srgbClr val="000000"/>
                </a:solidFill>
              </a:rPr>
              <a:t>要高度重视公共安全工作，牢记公共安全是最基本的民生的道理，着力堵塞漏洞、消除隐患，着力抓重点、抓关键、抓薄弱环节，不断提高公共安全水平。</a:t>
            </a:r>
            <a:r>
              <a:rPr lang="en-US" altLang="zh-CN" b="1" dirty="0" smtClean="0">
                <a:solidFill>
                  <a:srgbClr val="000000"/>
                </a:solidFill>
              </a:rPr>
              <a:t>”</a:t>
            </a:r>
            <a:endParaRPr lang="en-US" altLang="zh-CN" b="1" dirty="0" smtClean="0">
              <a:solidFill>
                <a:srgbClr val="000000"/>
              </a:solidFill>
            </a:endParaRPr>
          </a:p>
        </p:txBody>
      </p:sp>
      <p:sp>
        <p:nvSpPr>
          <p:cNvPr id="5" name="五边形 4"/>
          <p:cNvSpPr/>
          <p:nvPr/>
        </p:nvSpPr>
        <p:spPr>
          <a:xfrm>
            <a:off x="4021455" y="4080034"/>
            <a:ext cx="3194685" cy="370046"/>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4021455" y="1062990"/>
            <a:ext cx="3483769" cy="283273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4021455" y="4133374"/>
            <a:ext cx="3314700" cy="299085"/>
          </a:xfrm>
          <a:prstGeom prst="rect">
            <a:avLst/>
          </a:prstGeom>
        </p:spPr>
        <p:txBody>
          <a:bodyPr wrap="square">
            <a:spAutoFit/>
          </a:bodyPr>
          <a:lstStyle/>
          <a:p>
            <a:pPr lvl="0"/>
            <a:r>
              <a:rPr lang="en-US" altLang="zh-CN" sz="1350" b="1" dirty="0">
                <a:solidFill>
                  <a:srgbClr val="FFFFFF"/>
                </a:solidFill>
              </a:rPr>
              <a:t>——6月16日至18日在贵州调研时强调</a:t>
            </a:r>
            <a:endParaRPr lang="en-US" altLang="zh-CN" sz="1350" b="1" dirty="0">
              <a:solidFill>
                <a:srgbClr val="FFFFFF"/>
              </a:solidFill>
            </a:endParaRPr>
          </a:p>
        </p:txBody>
      </p:sp>
      <p:pic>
        <p:nvPicPr>
          <p:cNvPr id="3" name="图片 2"/>
          <p:cNvPicPr>
            <a:picLocks noChangeAspect="1"/>
          </p:cNvPicPr>
          <p:nvPr/>
        </p:nvPicPr>
        <p:blipFill>
          <a:blip r:embed="rId1"/>
          <a:srcRect l="35562" r="21739" b="12207"/>
          <a:stretch>
            <a:fillRect/>
          </a:stretch>
        </p:blipFill>
        <p:spPr>
          <a:xfrm>
            <a:off x="1323023" y="1062990"/>
            <a:ext cx="2524125" cy="342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1654016" y="1176814"/>
            <a:ext cx="5842159" cy="29686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rgbClr val="000000"/>
                </a:solidFill>
              </a:rPr>
              <a:t>“</a:t>
            </a:r>
            <a:r>
              <a:rPr lang="zh-CN" altLang="en-US" b="1" dirty="0" smtClean="0">
                <a:solidFill>
                  <a:srgbClr val="000000"/>
                </a:solidFill>
              </a:rPr>
              <a:t>天津市组织强有力力量，全力救治伤员，搜救失踪人员；尽快控制消除火情，查明事故原因，</a:t>
            </a:r>
            <a:r>
              <a:rPr lang="zh-CN" altLang="en-US" b="1" dirty="0" smtClean="0">
                <a:solidFill>
                  <a:srgbClr val="FF0000"/>
                </a:solidFill>
              </a:rPr>
              <a:t>严肃查处事故责任人</a:t>
            </a:r>
            <a:r>
              <a:rPr lang="zh-CN" altLang="en-US" b="1" dirty="0" smtClean="0">
                <a:solidFill>
                  <a:srgbClr val="000000"/>
                </a:solidFill>
              </a:rPr>
              <a:t>；做好遇难人员亲属和伤者安抚工作，维护好社会治安，稳定社会情绪；注意科学施救，切实保护救援人员安全。国务院速派工作组前往指导救援和事故处理。各地要汲取此次事故的沉痛教训，坚持人民利益至上，认真进行安全隐患排查，全面加强危险品管理，切实搞好安全生产，确保人民生命财产安全。</a:t>
            </a:r>
            <a:r>
              <a:rPr lang="en-US" altLang="zh-CN" b="1" dirty="0" smtClean="0">
                <a:solidFill>
                  <a:srgbClr val="000000"/>
                </a:solidFill>
              </a:rPr>
              <a:t>”</a:t>
            </a:r>
            <a:endParaRPr lang="en-US" altLang="zh-CN" b="1" dirty="0" smtClean="0">
              <a:solidFill>
                <a:srgbClr val="000000"/>
              </a:solidFill>
            </a:endParaRPr>
          </a:p>
        </p:txBody>
      </p:sp>
      <p:sp>
        <p:nvSpPr>
          <p:cNvPr id="5" name="五边形 4"/>
          <p:cNvSpPr/>
          <p:nvPr/>
        </p:nvSpPr>
        <p:spPr>
          <a:xfrm>
            <a:off x="1518285" y="4254500"/>
            <a:ext cx="6659880" cy="714375"/>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1520190" y="983933"/>
            <a:ext cx="6106954" cy="3190399"/>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1518285" y="4254500"/>
            <a:ext cx="6659880" cy="714375"/>
          </a:xfrm>
          <a:prstGeom prst="rect">
            <a:avLst/>
          </a:prstGeom>
        </p:spPr>
        <p:txBody>
          <a:bodyPr wrap="square">
            <a:spAutoFit/>
          </a:bodyPr>
          <a:lstStyle/>
          <a:p>
            <a:pPr lvl="0"/>
            <a:r>
              <a:rPr lang="en-US" altLang="zh-CN" sz="1350" b="1" dirty="0">
                <a:solidFill>
                  <a:srgbClr val="FFFFFF"/>
                </a:solidFill>
              </a:rPr>
              <a:t>2015年8月12日，天津市滨海新区天津港的瑞海国际物流有限公司危险品仓库发生火灾爆炸事故，造成165人遇难（其中参与救援处置的公安消防人员110人</a:t>
            </a:r>
            <a:r>
              <a:rPr lang="zh-CN" altLang="en-US" sz="1350" b="1" dirty="0">
                <a:solidFill>
                  <a:srgbClr val="FFFFFF"/>
                </a:solidFill>
              </a:rPr>
              <a:t>）</a:t>
            </a:r>
            <a:r>
              <a:rPr lang="en-US" altLang="zh-CN" sz="1350" b="1" dirty="0">
                <a:solidFill>
                  <a:srgbClr val="FFFFFF"/>
                </a:solidFill>
              </a:rPr>
              <a:t>，798人受伤（伤情重及较重的伤员58人、轻伤员740人）。</a:t>
            </a:r>
            <a:endParaRPr lang="en-US" altLang="zh-CN" sz="1350" b="1"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1518285" y="4443413"/>
            <a:ext cx="6349365" cy="370046"/>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518285" y="4496753"/>
            <a:ext cx="6359843" cy="299085"/>
          </a:xfrm>
          <a:prstGeom prst="rect">
            <a:avLst/>
          </a:prstGeom>
        </p:spPr>
        <p:txBody>
          <a:bodyPr wrap="square">
            <a:spAutoFit/>
          </a:bodyPr>
          <a:lstStyle/>
          <a:p>
            <a:pPr lvl="0"/>
            <a:r>
              <a:rPr lang="en-US" altLang="zh-CN" sz="1350" b="1" dirty="0">
                <a:solidFill>
                  <a:srgbClr val="FFFFFF"/>
                </a:solidFill>
              </a:rPr>
              <a:t>——天津港“8·12”瑞海公司危险品仓库特别重大火灾爆炸事故</a:t>
            </a:r>
            <a:endParaRPr lang="en-US" altLang="zh-CN" sz="1350" b="1" dirty="0">
              <a:solidFill>
                <a:srgbClr val="FFFFFF"/>
              </a:solidFill>
            </a:endParaRPr>
          </a:p>
        </p:txBody>
      </p:sp>
      <p:pic>
        <p:nvPicPr>
          <p:cNvPr id="4" name="图片 3"/>
          <p:cNvPicPr>
            <a:picLocks noChangeAspect="1"/>
          </p:cNvPicPr>
          <p:nvPr/>
        </p:nvPicPr>
        <p:blipFill>
          <a:blip r:embed="rId1"/>
          <a:stretch>
            <a:fillRect/>
          </a:stretch>
        </p:blipFill>
        <p:spPr>
          <a:xfrm>
            <a:off x="1513523" y="731520"/>
            <a:ext cx="6354128" cy="35742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锂电池用刀扎">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1094105" y="654685"/>
            <a:ext cx="2747010" cy="4147820"/>
          </a:xfrm>
          <a:prstGeom prst="rect">
            <a:avLst/>
          </a:prstGeom>
        </p:spPr>
      </p:pic>
      <p:pic>
        <p:nvPicPr>
          <p:cNvPr id="6" name="电动车从冒烟到爆燃6秒">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5389245" y="654685"/>
            <a:ext cx="2674620" cy="4147185"/>
          </a:xfrm>
          <a:prstGeom prst="rect">
            <a:avLst/>
          </a:prstGeom>
        </p:spPr>
      </p:pic>
    </p:spTree>
    <p:custDataLst>
      <p:tags r:id="rId9"/>
    </p:custDataLst>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video fullScrn="0">
              <p:cMediaNode>
                <p:cTn id="8" fill="hold" display="1">
                  <p:stCondLst>
                    <p:cond delay="indefinite"/>
                  </p:stCondLst>
                  <p:endCondLst>
                    <p:cond evt="onNext">
                      <p:tgtEl>
                        <p:sldTgt/>
                      </p:tgtEl>
                    </p:cond>
                    <p:cond evt="onPrev">
                      <p:tgtEl>
                        <p:sldTgt/>
                      </p:tgtEl>
                    </p:cond>
                  </p:end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1518285" y="4443413"/>
            <a:ext cx="6349365" cy="370046"/>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518285" y="4496753"/>
            <a:ext cx="6359843" cy="299085"/>
          </a:xfrm>
          <a:prstGeom prst="rect">
            <a:avLst/>
          </a:prstGeom>
        </p:spPr>
        <p:txBody>
          <a:bodyPr wrap="square">
            <a:spAutoFit/>
          </a:bodyPr>
          <a:lstStyle/>
          <a:p>
            <a:pPr lvl="0"/>
            <a:r>
              <a:rPr lang="en-US" altLang="zh-CN" sz="1350" b="1" dirty="0">
                <a:solidFill>
                  <a:srgbClr val="FFFFFF"/>
                </a:solidFill>
              </a:rPr>
              <a:t>——天津港“8·12”瑞海公司危险品仓库特别重大火灾爆炸事故</a:t>
            </a:r>
            <a:endParaRPr lang="en-US" altLang="zh-CN" sz="1350" b="1" dirty="0">
              <a:solidFill>
                <a:srgbClr val="FFFFFF"/>
              </a:solidFill>
            </a:endParaRPr>
          </a:p>
        </p:txBody>
      </p:sp>
      <p:pic>
        <p:nvPicPr>
          <p:cNvPr id="3" name="图片 2"/>
          <p:cNvPicPr>
            <a:picLocks noChangeAspect="1"/>
          </p:cNvPicPr>
          <p:nvPr/>
        </p:nvPicPr>
        <p:blipFill>
          <a:blip r:embed="rId1"/>
          <a:stretch>
            <a:fillRect/>
          </a:stretch>
        </p:blipFill>
        <p:spPr>
          <a:xfrm>
            <a:off x="1518285" y="731520"/>
            <a:ext cx="5730716" cy="3817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1626394" y="1091089"/>
            <a:ext cx="5984558" cy="28613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80000"/>
              </a:lnSpc>
            </a:pPr>
            <a:r>
              <a:rPr lang="zh-CN" altLang="en-US" sz="2000" b="1" dirty="0" smtClean="0">
                <a:solidFill>
                  <a:srgbClr val="000000"/>
                </a:solidFill>
              </a:rPr>
              <a:t>要坚决落实安全生产责任制，切实做到</a:t>
            </a:r>
            <a:r>
              <a:rPr lang="zh-CN" altLang="en-US" sz="2000" b="1" dirty="0" smtClean="0">
                <a:solidFill>
                  <a:srgbClr val="FF0000"/>
                </a:solidFill>
              </a:rPr>
              <a:t>党政同责、一岗双责、失职追责。要健全预警应急机制</a:t>
            </a:r>
            <a:r>
              <a:rPr lang="zh-CN" altLang="en-US" sz="2000" b="1" dirty="0" smtClean="0">
                <a:solidFill>
                  <a:srgbClr val="000000"/>
                </a:solidFill>
              </a:rPr>
              <a:t>，加大安全监管执法力度，深入排查和有效化解各类安全生产风险，提高安全生产保障水平，努力推动安全生产形势实现根本好转。</a:t>
            </a:r>
            <a:endParaRPr lang="en-US" altLang="zh-CN" sz="2000" b="1" dirty="0" smtClean="0">
              <a:solidFill>
                <a:srgbClr val="000000"/>
              </a:solidFill>
            </a:endParaRPr>
          </a:p>
        </p:txBody>
      </p:sp>
      <p:sp>
        <p:nvSpPr>
          <p:cNvPr id="5" name="五边形 4"/>
          <p:cNvSpPr/>
          <p:nvPr/>
        </p:nvSpPr>
        <p:spPr>
          <a:xfrm>
            <a:off x="1518761" y="4361974"/>
            <a:ext cx="4254818" cy="370046"/>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1519238" y="1063466"/>
            <a:ext cx="6137910" cy="309753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1518761" y="4415314"/>
            <a:ext cx="4265295" cy="299085"/>
          </a:xfrm>
          <a:prstGeom prst="rect">
            <a:avLst/>
          </a:prstGeom>
        </p:spPr>
        <p:txBody>
          <a:bodyPr wrap="square">
            <a:spAutoFit/>
          </a:bodyPr>
          <a:lstStyle/>
          <a:p>
            <a:pPr lvl="0"/>
            <a:r>
              <a:rPr lang="en-US" altLang="zh-CN" sz="1350" b="1" dirty="0">
                <a:solidFill>
                  <a:srgbClr val="FFFFFF"/>
                </a:solidFill>
              </a:rPr>
              <a:t>——8月15日就切实做好安全生产工作作出重要指示</a:t>
            </a:r>
            <a:endParaRPr lang="en-US" altLang="zh-CN" sz="1350" b="1"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17314"/>
          <a:stretch>
            <a:fillRect/>
          </a:stretch>
        </p:blipFill>
        <p:spPr>
          <a:xfrm>
            <a:off x="1159193" y="900113"/>
            <a:ext cx="6827044" cy="4230529"/>
          </a:xfrm>
          <a:prstGeom prst="rect">
            <a:avLst/>
          </a:prstGeom>
        </p:spPr>
      </p:pic>
      <p:sp>
        <p:nvSpPr>
          <p:cNvPr id="5" name="五边形 4"/>
          <p:cNvSpPr/>
          <p:nvPr/>
        </p:nvSpPr>
        <p:spPr>
          <a:xfrm>
            <a:off x="1520190" y="4083685"/>
            <a:ext cx="4676775" cy="767715"/>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8" name="矩形 7"/>
          <p:cNvSpPr/>
          <p:nvPr/>
        </p:nvSpPr>
        <p:spPr>
          <a:xfrm>
            <a:off x="1518285" y="1063466"/>
            <a:ext cx="5054918" cy="2832735"/>
          </a:xfrm>
          <a:prstGeom prst="rect">
            <a:avLst/>
          </a:prstGeom>
          <a:solidFill>
            <a:schemeClr val="bg1">
              <a:alpha val="68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lstStyle/>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
        <p:nvSpPr>
          <p:cNvPr id="19" name="矩形 18"/>
          <p:cNvSpPr/>
          <p:nvPr/>
        </p:nvSpPr>
        <p:spPr>
          <a:xfrm>
            <a:off x="1520825" y="4137025"/>
            <a:ext cx="4335780" cy="714375"/>
          </a:xfrm>
          <a:prstGeom prst="rect">
            <a:avLst/>
          </a:prstGeom>
        </p:spPr>
        <p:txBody>
          <a:bodyPr wrap="square">
            <a:spAutoFit/>
          </a:bodyPr>
          <a:lstStyle/>
          <a:p>
            <a:pPr lvl="0"/>
            <a:r>
              <a:rPr lang="en-US" altLang="zh-CN" sz="1350" b="1" dirty="0">
                <a:solidFill>
                  <a:srgbClr val="FFFFFF"/>
                </a:solidFill>
              </a:rPr>
              <a:t> 2015年12月20日,深圳市光明新区的红坳渣土受纳场发生滑坡事故,造成73人死亡、4人下落不明、17人受伤,直接经济损失8.81亿元。</a:t>
            </a:r>
            <a:endParaRPr lang="en-US" altLang="zh-CN" sz="1350" b="1" dirty="0">
              <a:solidFill>
                <a:srgbClr val="FFFFFF"/>
              </a:solidFill>
            </a:endParaRPr>
          </a:p>
        </p:txBody>
      </p:sp>
      <p:sp>
        <p:nvSpPr>
          <p:cNvPr id="2" name="文本框 8"/>
          <p:cNvSpPr txBox="1"/>
          <p:nvPr/>
        </p:nvSpPr>
        <p:spPr>
          <a:xfrm>
            <a:off x="1684020" y="1200626"/>
            <a:ext cx="4889183" cy="26092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smtClean="0">
                <a:solidFill>
                  <a:srgbClr val="000000"/>
                </a:solidFill>
              </a:rPr>
              <a:t>“</a:t>
            </a:r>
            <a:r>
              <a:rPr lang="zh-CN" altLang="en-US" b="1" dirty="0" smtClean="0">
                <a:solidFill>
                  <a:srgbClr val="000000"/>
                </a:solidFill>
              </a:rPr>
              <a:t>广东省、深圳市迅速组织力量开展抢险救援，第 一时间抢救被困人员，尽最大努力减少人员伤亡，做好伤员救治、伤亡人员家属安抚等善后工作。注意科学施救，</a:t>
            </a:r>
            <a:r>
              <a:rPr lang="zh-CN" altLang="en-US" b="1" dirty="0" smtClean="0">
                <a:solidFill>
                  <a:srgbClr val="FF0000"/>
                </a:solidFill>
              </a:rPr>
              <a:t>防止发生次生灾害</a:t>
            </a:r>
            <a:r>
              <a:rPr lang="zh-CN" altLang="en-US" b="1" dirty="0" smtClean="0">
                <a:solidFill>
                  <a:srgbClr val="000000"/>
                </a:solidFill>
              </a:rPr>
              <a:t>。中央有关部门指导地方加强各 类灾害和安全生产隐患排查，制定预案，</a:t>
            </a:r>
            <a:r>
              <a:rPr lang="zh-CN" altLang="en-US" b="1" dirty="0" smtClean="0">
                <a:solidFill>
                  <a:srgbClr val="FF0000"/>
                </a:solidFill>
              </a:rPr>
              <a:t>加强预警</a:t>
            </a:r>
            <a:r>
              <a:rPr lang="zh-CN" altLang="en-US" b="1" dirty="0" smtClean="0">
                <a:solidFill>
                  <a:srgbClr val="000000"/>
                </a:solidFill>
              </a:rPr>
              <a:t>及应急处置等工作，确保人民群众生命财产安全。</a:t>
            </a:r>
            <a:r>
              <a:rPr lang="en-US" altLang="zh-CN" b="1" dirty="0" smtClean="0">
                <a:solidFill>
                  <a:srgbClr val="000000"/>
                </a:solidFill>
              </a:rPr>
              <a:t>”</a:t>
            </a:r>
            <a:endParaRPr lang="en-US" altLang="zh-CN" b="1" dirty="0" smtClean="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1393984" y="3845243"/>
            <a:ext cx="5078730" cy="352425"/>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2015</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394936" y="3897630"/>
            <a:ext cx="5407819" cy="299085"/>
          </a:xfrm>
          <a:prstGeom prst="rect">
            <a:avLst/>
          </a:prstGeom>
        </p:spPr>
        <p:txBody>
          <a:bodyPr wrap="square">
            <a:spAutoFit/>
          </a:bodyPr>
          <a:lstStyle/>
          <a:p>
            <a:pPr lvl="0"/>
            <a:r>
              <a:rPr lang="en-US" altLang="zh-CN" sz="1350" b="1" dirty="0">
                <a:solidFill>
                  <a:srgbClr val="FFFFFF"/>
                </a:solidFill>
              </a:rPr>
              <a:t>—— 深圳市光明新区渣土受纳场“12.20”特别重大滑坡事故</a:t>
            </a:r>
            <a:endParaRPr lang="en-US" altLang="zh-CN" sz="1350" b="1" dirty="0">
              <a:solidFill>
                <a:srgbClr val="FFFFFF"/>
              </a:solidFill>
            </a:endParaRPr>
          </a:p>
        </p:txBody>
      </p:sp>
      <p:pic>
        <p:nvPicPr>
          <p:cNvPr id="3" name="图片 2"/>
          <p:cNvPicPr>
            <a:picLocks noChangeAspect="1"/>
          </p:cNvPicPr>
          <p:nvPr/>
        </p:nvPicPr>
        <p:blipFill>
          <a:blip r:embed="rId1"/>
          <a:stretch>
            <a:fillRect/>
          </a:stretch>
        </p:blipFill>
        <p:spPr>
          <a:xfrm>
            <a:off x="1352550" y="1207294"/>
            <a:ext cx="3431858" cy="2287905"/>
          </a:xfrm>
          <a:prstGeom prst="rect">
            <a:avLst/>
          </a:prstGeom>
        </p:spPr>
      </p:pic>
      <p:pic>
        <p:nvPicPr>
          <p:cNvPr id="7" name="图片 6"/>
          <p:cNvPicPr>
            <a:picLocks noChangeAspect="1"/>
          </p:cNvPicPr>
          <p:nvPr/>
        </p:nvPicPr>
        <p:blipFill>
          <a:blip r:embed="rId2"/>
          <a:stretch>
            <a:fillRect/>
          </a:stretch>
        </p:blipFill>
        <p:spPr>
          <a:xfrm>
            <a:off x="4784884" y="1207294"/>
            <a:ext cx="3142774" cy="22526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38238" y="665798"/>
            <a:ext cx="6862763" cy="3834765"/>
          </a:xfrm>
          <a:prstGeom prst="rect">
            <a:avLst/>
          </a:prstGeom>
        </p:spPr>
      </p:pic>
      <p:sp>
        <p:nvSpPr>
          <p:cNvPr id="2" name="矩形 1"/>
          <p:cNvSpPr/>
          <p:nvPr/>
        </p:nvSpPr>
        <p:spPr>
          <a:xfrm>
            <a:off x="1143000" y="642938"/>
            <a:ext cx="6858000" cy="3857625"/>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nvGrpSpPr>
          <p:cNvPr id="6" name="组 5"/>
          <p:cNvGrpSpPr/>
          <p:nvPr/>
        </p:nvGrpSpPr>
        <p:grpSpPr>
          <a:xfrm>
            <a:off x="1794983" y="1486853"/>
            <a:ext cx="5328762" cy="1470501"/>
            <a:chOff x="1673579" y="1278800"/>
            <a:chExt cx="3216340" cy="1960668"/>
          </a:xfrm>
        </p:grpSpPr>
        <p:sp>
          <p:nvSpPr>
            <p:cNvPr id="3" name="文本框 2"/>
            <p:cNvSpPr txBox="1"/>
            <p:nvPr/>
          </p:nvSpPr>
          <p:spPr>
            <a:xfrm>
              <a:off x="1701175" y="2625635"/>
              <a:ext cx="3188744" cy="613833"/>
            </a:xfrm>
            <a:prstGeom prst="rect">
              <a:avLst/>
            </a:prstGeom>
            <a:noFill/>
          </p:spPr>
          <p:txBody>
            <a:bodyPr wrap="square" rtlCol="0">
              <a:spAutoFit/>
            </a:bodyPr>
            <a:lstStyle/>
            <a:p>
              <a:r>
                <a:rPr lang="en-US" altLang="zh-CN" sz="2400" b="1" dirty="0" smtClean="0">
                  <a:solidFill>
                    <a:srgbClr val="FFFF00"/>
                  </a:solidFill>
                  <a:sym typeface="+mn-ea"/>
                </a:rPr>
                <a:t>"</a:t>
              </a:r>
              <a:r>
                <a:rPr lang="zh-CN" altLang="en-US" sz="2400" b="1" dirty="0" smtClean="0">
                  <a:solidFill>
                    <a:srgbClr val="FFFF00"/>
                  </a:solidFill>
                  <a:sym typeface="+mn-ea"/>
                </a:rPr>
                <a:t>血的教训极其深刻，必须牢牢记取</a:t>
              </a:r>
              <a:r>
                <a:rPr lang="en-US" altLang="zh-CN" sz="2400" b="1" dirty="0" smtClean="0">
                  <a:solidFill>
                    <a:srgbClr val="FFFF00"/>
                  </a:solidFill>
                  <a:sym typeface="+mn-ea"/>
                </a:rPr>
                <a:t>"</a:t>
              </a:r>
              <a:endParaRPr kumimoji="1" lang="en-US" altLang="zh-CN" sz="2400" b="1" dirty="0" smtClean="0">
                <a:solidFill>
                  <a:srgbClr val="FFFF00"/>
                </a:solidFill>
                <a:sym typeface="+mn-ea"/>
              </a:endParaRPr>
            </a:p>
          </p:txBody>
        </p:sp>
        <p:sp>
          <p:nvSpPr>
            <p:cNvPr id="5" name="矩形 4"/>
            <p:cNvSpPr/>
            <p:nvPr/>
          </p:nvSpPr>
          <p:spPr>
            <a:xfrm>
              <a:off x="1673579" y="1278800"/>
              <a:ext cx="2702369" cy="1549400"/>
            </a:xfrm>
            <a:prstGeom prst="rect">
              <a:avLst/>
            </a:prstGeom>
          </p:spPr>
          <p:txBody>
            <a:bodyPr wrap="square">
              <a:spAutoFit/>
            </a:bodyPr>
            <a:lstStyle/>
            <a:p>
              <a:pPr algn="l">
                <a:lnSpc>
                  <a:spcPct val="80000"/>
                </a:lnSpc>
              </a:pPr>
              <a:r>
                <a:rPr kumimoji="1" lang="en-US" altLang="zh-CN" sz="8700" dirty="0" smtClean="0">
                  <a:solidFill>
                    <a:schemeClr val="bg1"/>
                  </a:solidFill>
                </a:rPr>
                <a:t>2016</a:t>
              </a:r>
              <a:r>
                <a:rPr kumimoji="1" lang="zh-CN" altLang="en-US" sz="5400" dirty="0" smtClean="0">
                  <a:solidFill>
                    <a:schemeClr val="bg1"/>
                  </a:solidFill>
                </a:rPr>
                <a:t>年</a:t>
              </a:r>
              <a:endParaRPr kumimoji="1" lang="zh-CN" altLang="en-US" sz="5400" dirty="0" smtClea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1491615" y="3756660"/>
            <a:ext cx="5709285" cy="767080"/>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2016</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572736" y="3799840"/>
            <a:ext cx="5407819" cy="714375"/>
          </a:xfrm>
          <a:prstGeom prst="rect">
            <a:avLst/>
          </a:prstGeom>
        </p:spPr>
        <p:txBody>
          <a:bodyPr wrap="square">
            <a:spAutoFit/>
          </a:bodyPr>
          <a:lstStyle/>
          <a:p>
            <a:pPr lvl="0"/>
            <a:r>
              <a:rPr lang="en-US" altLang="zh-CN" sz="1350" b="1" dirty="0">
                <a:solidFill>
                  <a:srgbClr val="FFFFFF"/>
                </a:solidFill>
              </a:rPr>
              <a:t>—— 2016年11月24日7时40分，江西宜春市丰城发电厂三期在建项目发生冷却塔施工平台坍塌特别重大事故。确认事故现场73人死亡，2人受伤。</a:t>
            </a:r>
            <a:endParaRPr lang="en-US" altLang="zh-CN" sz="1350" b="1" dirty="0">
              <a:solidFill>
                <a:srgbClr val="FFFFFF"/>
              </a:solidFill>
            </a:endParaRPr>
          </a:p>
        </p:txBody>
      </p:sp>
      <p:pic>
        <p:nvPicPr>
          <p:cNvPr id="2" name="图片 1" descr="IMG_256"/>
          <p:cNvPicPr>
            <a:picLocks noChangeAspect="1"/>
          </p:cNvPicPr>
          <p:nvPr>
            <p:custDataLst>
              <p:tags r:id="rId1"/>
            </p:custDataLst>
          </p:nvPr>
        </p:nvPicPr>
        <p:blipFill>
          <a:blip r:embed="rId2"/>
          <a:stretch>
            <a:fillRect/>
          </a:stretch>
        </p:blipFill>
        <p:spPr>
          <a:xfrm>
            <a:off x="1395095" y="1191260"/>
            <a:ext cx="3378835" cy="2219960"/>
          </a:xfrm>
          <a:prstGeom prst="rect">
            <a:avLst/>
          </a:prstGeom>
          <a:noFill/>
          <a:ln w="9525">
            <a:noFill/>
          </a:ln>
        </p:spPr>
      </p:pic>
      <p:pic>
        <p:nvPicPr>
          <p:cNvPr id="4" name="图片 2" descr="IMG_256"/>
          <p:cNvPicPr>
            <a:picLocks noChangeAspect="1"/>
          </p:cNvPicPr>
          <p:nvPr/>
        </p:nvPicPr>
        <p:blipFill>
          <a:blip r:embed="rId3"/>
          <a:stretch>
            <a:fillRect/>
          </a:stretch>
        </p:blipFill>
        <p:spPr>
          <a:xfrm>
            <a:off x="4855210" y="1191260"/>
            <a:ext cx="3291840" cy="22199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0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2016</a:t>
            </a:r>
            <a:r>
              <a:rPr kumimoji="1" lang="zh-CN" altLang="en-US" sz="2100" b="1" dirty="0">
                <a:solidFill>
                  <a:srgbClr val="1E2327"/>
                </a:solidFill>
              </a:rPr>
              <a:t>年</a:t>
            </a:r>
            <a:endParaRPr kumimoji="1" lang="zh-CN" altLang="en-US" sz="2100" b="1" dirty="0">
              <a:solidFill>
                <a:srgbClr val="1E2327"/>
              </a:solidFill>
            </a:endParaRPr>
          </a:p>
        </p:txBody>
      </p:sp>
      <p:pic>
        <p:nvPicPr>
          <p:cNvPr id="4" name="图片 3" descr="fca1ba56a1a5d4f7016051be2ef3c960"/>
          <p:cNvPicPr>
            <a:picLocks noChangeAspect="1"/>
          </p:cNvPicPr>
          <p:nvPr/>
        </p:nvPicPr>
        <p:blipFill>
          <a:blip r:embed="rId1"/>
          <a:stretch>
            <a:fillRect/>
          </a:stretch>
        </p:blipFill>
        <p:spPr>
          <a:xfrm>
            <a:off x="1608296" y="851059"/>
            <a:ext cx="5955506" cy="3651885"/>
          </a:xfrm>
          <a:prstGeom prst="rect">
            <a:avLst/>
          </a:prstGeom>
        </p:spPr>
      </p:pic>
      <p:sp>
        <p:nvSpPr>
          <p:cNvPr id="6" name="矩形 5"/>
          <p:cNvSpPr/>
          <p:nvPr/>
        </p:nvSpPr>
        <p:spPr>
          <a:xfrm>
            <a:off x="1339691" y="4618673"/>
            <a:ext cx="6492240" cy="252730"/>
          </a:xfrm>
          <a:prstGeom prst="rect">
            <a:avLst/>
          </a:prstGeom>
        </p:spPr>
        <p:txBody>
          <a:bodyPr wrap="square">
            <a:spAutoFit/>
          </a:bodyPr>
          <a:p>
            <a:pPr lvl="0"/>
            <a:r>
              <a:rPr lang="en-US" altLang="zh-CN" sz="1050" b="1" dirty="0">
                <a:solidFill>
                  <a:srgbClr val="FF0000"/>
                </a:solidFill>
              </a:rPr>
              <a:t>——11月24日江西宜春市丰城发电厂三期在建冷却塔施工平台坍塌特别重大事故</a:t>
            </a:r>
            <a:endParaRPr lang="en-US" altLang="zh-CN" sz="1050" b="1" dirty="0">
              <a:solidFill>
                <a:srgbClr val="FF0000"/>
              </a:solidFill>
            </a:endParaRPr>
          </a:p>
        </p:txBody>
      </p:sp>
      <p:sp>
        <p:nvSpPr>
          <p:cNvPr id="5" name="文本框 4"/>
          <p:cNvSpPr txBox="1"/>
          <p:nvPr/>
        </p:nvSpPr>
        <p:spPr>
          <a:xfrm>
            <a:off x="3038475" y="343376"/>
            <a:ext cx="3843814" cy="414020"/>
          </a:xfrm>
          <a:prstGeom prst="rect">
            <a:avLst/>
          </a:prstGeom>
          <a:noFill/>
        </p:spPr>
        <p:txBody>
          <a:bodyPr wrap="square" rtlCol="0">
            <a:spAutoFit/>
          </a:bodyPr>
          <a:p>
            <a:r>
              <a:rPr lang="zh-CN" altLang="en-US" sz="2100" b="1">
                <a:solidFill>
                  <a:srgbClr val="FF0000"/>
                </a:solidFill>
              </a:rPr>
              <a:t>江西丰城发电厂“11·24</a:t>
            </a:r>
            <a:r>
              <a:rPr lang="en-US" altLang="zh-CN" sz="2100" b="1">
                <a:solidFill>
                  <a:srgbClr val="FF0000"/>
                </a:solidFill>
              </a:rPr>
              <a:t>”</a:t>
            </a:r>
            <a:r>
              <a:rPr lang="zh-CN" altLang="en-US" sz="2100" b="1">
                <a:solidFill>
                  <a:srgbClr val="FF0000"/>
                </a:solidFill>
              </a:rPr>
              <a:t>事故</a:t>
            </a:r>
            <a:endParaRPr lang="zh-CN" altLang="en-US" sz="2100" b="1">
              <a:solidFill>
                <a:srgbClr val="FF0000"/>
              </a:solidFill>
            </a:endParaRPr>
          </a:p>
        </p:txBody>
      </p:sp>
      <p:sp>
        <p:nvSpPr>
          <p:cNvPr id="100" name="文本框 99"/>
          <p:cNvSpPr txBox="1"/>
          <p:nvPr/>
        </p:nvSpPr>
        <p:spPr>
          <a:xfrm>
            <a:off x="3650933" y="734854"/>
            <a:ext cx="3912870" cy="414020"/>
          </a:xfrm>
          <a:prstGeom prst="rect">
            <a:avLst/>
          </a:prstGeom>
          <a:noFill/>
          <a:ln w="9525">
            <a:noFill/>
          </a:ln>
        </p:spPr>
        <p:txBody>
          <a:bodyPr wrap="square">
            <a:spAutoFit/>
          </a:bodyPr>
          <a:p>
            <a:pPr indent="0"/>
            <a:r>
              <a:rPr lang="en-US" sz="1050" b="1">
                <a:solidFill>
                  <a:schemeClr val="accent4">
                    <a:lumMod val="10000"/>
                  </a:schemeClr>
                </a:solidFill>
                <a:ea typeface="宋体" panose="02010600030101010101" pitchFamily="2" charset="-122"/>
              </a:rPr>
              <a:t>            </a:t>
            </a:r>
            <a:r>
              <a:rPr sz="1050" b="1">
                <a:solidFill>
                  <a:schemeClr val="accent4">
                    <a:lumMod val="10000"/>
                  </a:schemeClr>
                </a:solidFill>
                <a:ea typeface="宋体" panose="02010600030101010101" pitchFamily="2" charset="-122"/>
              </a:rPr>
              <a:t>事故造成施工人员</a:t>
            </a:r>
            <a:r>
              <a:rPr sz="1050" b="1">
                <a:solidFill>
                  <a:srgbClr val="FF0000"/>
                </a:solidFill>
                <a:ea typeface="宋体" panose="02010600030101010101" pitchFamily="2" charset="-122"/>
              </a:rPr>
              <a:t>73</a:t>
            </a:r>
            <a:r>
              <a:rPr sz="1050" b="1">
                <a:solidFill>
                  <a:schemeClr val="accent4">
                    <a:lumMod val="10000"/>
                  </a:schemeClr>
                </a:solidFill>
                <a:ea typeface="宋体" panose="02010600030101010101" pitchFamily="2" charset="-122"/>
              </a:rPr>
              <a:t>人遇难、</a:t>
            </a:r>
            <a:r>
              <a:rPr sz="1050" b="1">
                <a:solidFill>
                  <a:srgbClr val="FF0000"/>
                </a:solidFill>
                <a:ea typeface="宋体" panose="02010600030101010101" pitchFamily="2" charset="-122"/>
              </a:rPr>
              <a:t>2</a:t>
            </a:r>
            <a:r>
              <a:rPr sz="1050" b="1">
                <a:solidFill>
                  <a:schemeClr val="accent4">
                    <a:lumMod val="10000"/>
                  </a:schemeClr>
                </a:solidFill>
                <a:ea typeface="宋体" panose="02010600030101010101" pitchFamily="2" charset="-122"/>
              </a:rPr>
              <a:t>人受伤，</a:t>
            </a:r>
            <a:endParaRPr sz="1050" b="1">
              <a:solidFill>
                <a:schemeClr val="accent4">
                  <a:lumMod val="10000"/>
                </a:schemeClr>
              </a:solidFill>
              <a:ea typeface="宋体" panose="02010600030101010101" pitchFamily="2" charset="-122"/>
            </a:endParaRPr>
          </a:p>
          <a:p>
            <a:pPr indent="0"/>
            <a:r>
              <a:rPr sz="1050" b="1">
                <a:solidFill>
                  <a:schemeClr val="accent4">
                    <a:lumMod val="10000"/>
                  </a:schemeClr>
                </a:solidFill>
                <a:ea typeface="宋体" panose="02010600030101010101" pitchFamily="2" charset="-122"/>
              </a:rPr>
              <a:t>                     造成直接经济</a:t>
            </a:r>
            <a:r>
              <a:rPr sz="1050" b="1">
                <a:solidFill>
                  <a:srgbClr val="FF0000"/>
                </a:solidFill>
                <a:ea typeface="宋体" panose="02010600030101010101" pitchFamily="2" charset="-122"/>
              </a:rPr>
              <a:t>损失10197.2万</a:t>
            </a:r>
            <a:r>
              <a:rPr sz="1050" b="1">
                <a:solidFill>
                  <a:schemeClr val="accent4">
                    <a:lumMod val="10000"/>
                  </a:schemeClr>
                </a:solidFill>
                <a:ea typeface="宋体" panose="02010600030101010101" pitchFamily="2" charset="-122"/>
              </a:rPr>
              <a:t>元</a:t>
            </a:r>
            <a:r>
              <a:rPr lang="en-US" sz="1050" b="1">
                <a:solidFill>
                  <a:schemeClr val="accent4">
                    <a:lumMod val="10000"/>
                  </a:schemeClr>
                </a:solidFill>
                <a:latin typeface="微软雅黑" panose="020B0503020204020204" pitchFamily="34" charset="-122"/>
                <a:ea typeface="宋体" panose="02010600030101010101" pitchFamily="2" charset="-122"/>
              </a:rPr>
              <a:t>”</a:t>
            </a:r>
            <a:endParaRPr lang="en-US" altLang="en-US" sz="1050" b="1">
              <a:solidFill>
                <a:schemeClr val="accent4">
                  <a:lumMod val="10000"/>
                </a:schemeClr>
              </a:solidFill>
              <a:latin typeface="微软雅黑" panose="020B0503020204020204" pitchFamily="34"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43000" y="-52387"/>
            <a:ext cx="3490913" cy="5195888"/>
          </a:xfrm>
          <a:prstGeom prst="rect">
            <a:avLst/>
          </a:prstGeom>
        </p:spPr>
      </p:pic>
      <p:pic>
        <p:nvPicPr>
          <p:cNvPr id="3" name="图片 2"/>
          <p:cNvPicPr>
            <a:picLocks noChangeAspect="1"/>
          </p:cNvPicPr>
          <p:nvPr/>
        </p:nvPicPr>
        <p:blipFill>
          <a:blip r:embed="rId2"/>
          <a:stretch>
            <a:fillRect/>
          </a:stretch>
        </p:blipFill>
        <p:spPr>
          <a:xfrm>
            <a:off x="4691063" y="-64294"/>
            <a:ext cx="3195638" cy="52197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33964" y="164306"/>
            <a:ext cx="3233738" cy="4443413"/>
          </a:xfrm>
          <a:prstGeom prst="rect">
            <a:avLst/>
          </a:prstGeom>
        </p:spPr>
      </p:pic>
      <p:pic>
        <p:nvPicPr>
          <p:cNvPr id="3" name="图片 2"/>
          <p:cNvPicPr>
            <a:picLocks noChangeAspect="1"/>
          </p:cNvPicPr>
          <p:nvPr/>
        </p:nvPicPr>
        <p:blipFill>
          <a:blip r:embed="rId2"/>
          <a:stretch>
            <a:fillRect/>
          </a:stretch>
        </p:blipFill>
        <p:spPr>
          <a:xfrm>
            <a:off x="4715351" y="109061"/>
            <a:ext cx="3052763" cy="486251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2" name="矩形 5"/>
          <p:cNvSpPr/>
          <p:nvPr/>
        </p:nvSpPr>
        <p:spPr>
          <a:xfrm>
            <a:off x="4167505" y="1044893"/>
            <a:ext cx="4857750" cy="2941637"/>
          </a:xfrm>
          <a:prstGeom prst="rect">
            <a:avLst/>
          </a:prstGeom>
          <a:noFill/>
          <a:ln w="9525">
            <a:noFill/>
          </a:ln>
        </p:spPr>
        <p:txBody>
          <a:bodyPr anchor="t"/>
          <a:p>
            <a:pPr fontAlgn="base">
              <a:lnSpc>
                <a:spcPct val="130000"/>
              </a:lnSpc>
              <a:spcBef>
                <a:spcPct val="0"/>
              </a:spcBef>
              <a:spcAft>
                <a:spcPct val="0"/>
              </a:spcAft>
              <a:buFont typeface="Arial" panose="020B0604020202020204" pitchFamily="34" charset="0"/>
            </a:pPr>
            <a:r>
              <a:rPr lang="en-US" altLang="zh-CN" sz="2400" baseline="0">
                <a:solidFill>
                  <a:srgbClr val="FF0000"/>
                </a:solidFill>
                <a:latin typeface="方正姚体" panose="02010601030101010101" charset="-122"/>
                <a:ea typeface="方正姚体" panose="02010601030101010101" charset="-122"/>
              </a:rPr>
              <a:t> </a:t>
            </a:r>
            <a:r>
              <a:rPr lang="en-US" altLang="zh-CN" sz="2400" b="1" baseline="0">
                <a:solidFill>
                  <a:srgbClr val="FF0000"/>
                </a:solidFill>
                <a:latin typeface="方正姚体" panose="02010601030101010101" charset="-122"/>
                <a:ea typeface="方正姚体" panose="02010601030101010101" charset="-122"/>
              </a:rPr>
              <a:t>“</a:t>
            </a:r>
            <a:r>
              <a:rPr lang="zh-CN" altLang="en-US" sz="2400" b="1" baseline="0">
                <a:solidFill>
                  <a:srgbClr val="FF0000"/>
                </a:solidFill>
                <a:latin typeface="方正姚体" panose="02010601030101010101" charset="-122"/>
                <a:ea typeface="方正姚体" panose="02010601030101010101" charset="-122"/>
              </a:rPr>
              <a:t>血的教训警示我们，公共安全绝非小事，必须坚持安全发展，扎实落实安全生产责任制，堵塞各类安全漏洞，坚决遏制重特大事故频发势头，确保人民生命财产安全。</a:t>
            </a:r>
            <a:endParaRPr lang="zh-CN" altLang="en-US" sz="2400" b="1" baseline="0">
              <a:solidFill>
                <a:srgbClr val="FF0000"/>
              </a:solidFill>
              <a:latin typeface="方正姚体" panose="02010601030101010101" charset="-122"/>
              <a:ea typeface="方正姚体" panose="02010601030101010101" charset="-122"/>
            </a:endParaRPr>
          </a:p>
          <a:p>
            <a:pPr fontAlgn="base">
              <a:lnSpc>
                <a:spcPct val="130000"/>
              </a:lnSpc>
              <a:spcBef>
                <a:spcPct val="0"/>
              </a:spcBef>
              <a:spcAft>
                <a:spcPct val="0"/>
              </a:spcAft>
              <a:buFont typeface="Arial" panose="020B0604020202020204" pitchFamily="34" charset="0"/>
            </a:pPr>
            <a:endParaRPr lang="zh-CN" altLang="en-US" sz="2400" b="1" baseline="0">
              <a:solidFill>
                <a:srgbClr val="FF0000"/>
              </a:solidFill>
              <a:latin typeface="方正姚体" panose="02010601030101010101" charset="-122"/>
              <a:ea typeface="方正姚体" panose="02010601030101010101" charset="-122"/>
            </a:endParaRPr>
          </a:p>
        </p:txBody>
      </p:sp>
      <p:sp>
        <p:nvSpPr>
          <p:cNvPr id="2153" name="矩形 6"/>
          <p:cNvSpPr/>
          <p:nvPr/>
        </p:nvSpPr>
        <p:spPr>
          <a:xfrm>
            <a:off x="349885" y="4158933"/>
            <a:ext cx="5356225" cy="368300"/>
          </a:xfrm>
          <a:prstGeom prst="rect">
            <a:avLst/>
          </a:prstGeom>
          <a:noFill/>
          <a:ln w="9525">
            <a:noFill/>
          </a:ln>
        </p:spPr>
        <p:txBody>
          <a:bodyPr anchor="t"/>
          <a:p>
            <a:pPr fontAlgn="base">
              <a:lnSpc>
                <a:spcPct val="100000"/>
              </a:lnSpc>
              <a:spcBef>
                <a:spcPct val="0"/>
              </a:spcBef>
              <a:spcAft>
                <a:spcPct val="0"/>
              </a:spcAft>
              <a:buFont typeface="Arial" panose="020B0604020202020204" pitchFamily="34" charset="0"/>
            </a:pPr>
            <a:endParaRPr lang="en-US" altLang="zh-CN" b="1" baseline="0">
              <a:solidFill>
                <a:srgbClr val="FFFFFF"/>
              </a:solidFill>
              <a:latin typeface="Arial" panose="020B0604020202020204" pitchFamily="34" charset="0"/>
              <a:ea typeface="仿宋_GB2312" charset="-122"/>
            </a:endParaRPr>
          </a:p>
        </p:txBody>
      </p:sp>
      <p:sp>
        <p:nvSpPr>
          <p:cNvPr id="2154" name="五边形 7"/>
          <p:cNvSpPr/>
          <p:nvPr/>
        </p:nvSpPr>
        <p:spPr>
          <a:xfrm>
            <a:off x="117158" y="4339590"/>
            <a:ext cx="5653087" cy="476250"/>
          </a:xfrm>
          <a:prstGeom prst="homePlate">
            <a:avLst>
              <a:gd name="adj" fmla="val 50007"/>
            </a:avLst>
          </a:prstGeom>
          <a:solidFill>
            <a:srgbClr val="DD1C3E"/>
          </a:solidFill>
          <a:ln w="25400">
            <a:noFill/>
          </a:ln>
        </p:spPr>
        <p:txBody>
          <a:bodyPr/>
          <a:p>
            <a:pPr fontAlgn="base">
              <a:lnSpc>
                <a:spcPct val="100000"/>
              </a:lnSpc>
              <a:spcBef>
                <a:spcPct val="0"/>
              </a:spcBef>
              <a:spcAft>
                <a:spcPct val="0"/>
              </a:spcAft>
              <a:buClrTx/>
              <a:buSzPct val="100000"/>
              <a:buFont typeface="Arial" panose="020B0604020202020204" pitchFamily="34" charset="0"/>
            </a:pPr>
            <a:r>
              <a:rPr lang="en-US" altLang="zh-CN" b="1" baseline="0">
                <a:solidFill>
                  <a:srgbClr val="FFFFFF"/>
                </a:solidFill>
                <a:latin typeface="Rockwell" charset="0"/>
                <a:ea typeface="方正姚体" panose="02010601030101010101" charset="-122"/>
                <a:sym typeface="Wingdings" panose="05000000000000000000"/>
              </a:rPr>
              <a:t>——在中共中央政治局常委会会议上发表重要讲话</a:t>
            </a:r>
            <a:endParaRPr lang="en-US" altLang="zh-CN" b="1" baseline="0">
              <a:solidFill>
                <a:srgbClr val="FFFFFF"/>
              </a:solidFill>
              <a:latin typeface="Rockwell" charset="0"/>
              <a:ea typeface="方正姚体" panose="02010601030101010101" charset="-122"/>
              <a:sym typeface="Wingdings" panose="05000000000000000000"/>
            </a:endParaRPr>
          </a:p>
        </p:txBody>
      </p:sp>
      <p:pic>
        <p:nvPicPr>
          <p:cNvPr id="2155" name="图片 8"/>
          <p:cNvPicPr>
            <a:picLocks noChangeAspect="1"/>
          </p:cNvPicPr>
          <p:nvPr>
            <p:custDataLst>
              <p:tags r:id="rId1"/>
            </p:custDataLst>
          </p:nvPr>
        </p:nvPicPr>
        <p:blipFill>
          <a:blip r:embed="rId2"/>
          <a:srcRect l="7967" r="6998" b="12996"/>
          <a:stretch>
            <a:fillRect/>
          </a:stretch>
        </p:blipFill>
        <p:spPr>
          <a:xfrm>
            <a:off x="95250" y="1045210"/>
            <a:ext cx="4072255" cy="2722245"/>
          </a:xfrm>
          <a:prstGeom prst="rect">
            <a:avLst/>
          </a:prstGeom>
          <a:noFill/>
          <a:ln w="9525">
            <a:noFill/>
          </a:ln>
        </p:spPr>
      </p:pic>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p>
            <a:pPr>
              <a:lnSpc>
                <a:spcPct val="110000"/>
              </a:lnSpc>
            </a:pPr>
            <a:r>
              <a:rPr kumimoji="1" lang="en-US" altLang="zh-CN" sz="2100" b="1" dirty="0">
                <a:solidFill>
                  <a:srgbClr val="1E2327"/>
                </a:solidFill>
              </a:rPr>
              <a:t>2016</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352550" y="593884"/>
            <a:ext cx="4175760" cy="312420"/>
          </a:xfrm>
          <a:prstGeom prst="rect">
            <a:avLst/>
          </a:prstGeom>
        </p:spPr>
        <p:txBody>
          <a:bodyPr wrap="square">
            <a:spAutoFit/>
          </a:bodyPr>
          <a:p>
            <a:pPr algn="l">
              <a:lnSpc>
                <a:spcPct val="120000"/>
              </a:lnSpc>
            </a:pPr>
            <a:r>
              <a:rPr sz="1200" b="1">
                <a:solidFill>
                  <a:srgbClr val="000000"/>
                </a:solidFill>
                <a:latin typeface="+mn-ea"/>
              </a:rPr>
              <a:t>习近平总书记关于安全生产工作论述摘编</a:t>
            </a:r>
            <a:endParaRPr lang="en-US" altLang="zh-CN" sz="1200" b="1">
              <a:solidFill>
                <a:srgbClr val="000000"/>
              </a:solidFill>
              <a:latin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20200613温岭危化品罐车爆炸">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678656" y="1069658"/>
            <a:ext cx="2400300" cy="3350895"/>
          </a:xfrm>
          <a:prstGeom prst="rect">
            <a:avLst/>
          </a:prstGeom>
          <a:noFill/>
          <a:ln w="9525">
            <a:noFill/>
          </a:ln>
        </p:spPr>
      </p:pic>
      <p:pic>
        <p:nvPicPr>
          <p:cNvPr id="6" name="20200613温岭危化品罐车爆炸3(疑似温岭)">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3300889" y="1069181"/>
            <a:ext cx="5172075" cy="3351371"/>
          </a:xfrm>
          <a:prstGeom prst="rect">
            <a:avLst/>
          </a:prstGeom>
          <a:noFill/>
          <a:ln w="9525">
            <a:noFill/>
          </a:ln>
        </p:spPr>
      </p:pic>
    </p:spTree>
  </p:cSld>
  <p:clrMapOvr>
    <a:masterClrMapping/>
  </p:clrMapOvr>
  <p:transition spd="med">
    <p:random/>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video fullScrn="0">
              <p:cMediaNode>
                <p:cTn id="8" fill="hold" display="1">
                  <p:stCondLst>
                    <p:cond delay="indefinite"/>
                  </p:stCondLst>
                  <p:endCondLst>
                    <p:cond evt="onNext">
                      <p:tgtEl>
                        <p:sldTgt/>
                      </p:tgtEl>
                    </p:cond>
                    <p:cond evt="onPrev">
                      <p:tgtEl>
                        <p:sldTgt/>
                      </p:tgtEl>
                    </p:cond>
                  </p:end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38238" y="665798"/>
            <a:ext cx="6862763" cy="3834765"/>
          </a:xfrm>
          <a:prstGeom prst="rect">
            <a:avLst/>
          </a:prstGeom>
        </p:spPr>
      </p:pic>
      <p:sp>
        <p:nvSpPr>
          <p:cNvPr id="2" name="矩形 1"/>
          <p:cNvSpPr/>
          <p:nvPr/>
        </p:nvSpPr>
        <p:spPr>
          <a:xfrm>
            <a:off x="1143000" y="642938"/>
            <a:ext cx="6858000" cy="3857625"/>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nvGrpSpPr>
          <p:cNvPr id="6" name="组 5"/>
          <p:cNvGrpSpPr/>
          <p:nvPr/>
        </p:nvGrpSpPr>
        <p:grpSpPr>
          <a:xfrm>
            <a:off x="1794983" y="1486853"/>
            <a:ext cx="5328762" cy="1840071"/>
            <a:chOff x="1673579" y="1278800"/>
            <a:chExt cx="3216340" cy="2453428"/>
          </a:xfrm>
        </p:grpSpPr>
        <p:sp>
          <p:nvSpPr>
            <p:cNvPr id="3" name="文本框 2"/>
            <p:cNvSpPr txBox="1"/>
            <p:nvPr/>
          </p:nvSpPr>
          <p:spPr>
            <a:xfrm>
              <a:off x="1701175" y="2625635"/>
              <a:ext cx="3188744" cy="1106593"/>
            </a:xfrm>
            <a:prstGeom prst="rect">
              <a:avLst/>
            </a:prstGeom>
            <a:noFill/>
          </p:spPr>
          <p:txBody>
            <a:bodyPr wrap="square" rtlCol="0">
              <a:spAutoFit/>
            </a:bodyPr>
            <a:lstStyle/>
            <a:p>
              <a:r>
                <a:rPr lang="en-US" altLang="zh-CN" sz="2400" b="1" dirty="0" smtClean="0">
                  <a:solidFill>
                    <a:srgbClr val="FFFF00"/>
                  </a:solidFill>
                  <a:sym typeface="+mn-ea"/>
                </a:rPr>
                <a:t>"</a:t>
              </a:r>
              <a:r>
                <a:rPr lang="zh-CN" altLang="en-US" sz="2400" b="1" dirty="0" smtClean="0">
                  <a:solidFill>
                    <a:srgbClr val="FFFF00"/>
                  </a:solidFill>
                  <a:sym typeface="+mn-ea"/>
                </a:rPr>
                <a:t>树立安全发展理念，弘扬生命至上、安全第一的思想</a:t>
              </a:r>
              <a:r>
                <a:rPr lang="en-US" altLang="zh-CN" sz="2400" b="1" dirty="0" smtClean="0">
                  <a:solidFill>
                    <a:srgbClr val="FFFF00"/>
                  </a:solidFill>
                  <a:sym typeface="+mn-ea"/>
                </a:rPr>
                <a:t>"</a:t>
              </a:r>
              <a:endParaRPr kumimoji="1" lang="en-US" altLang="zh-CN" sz="2400" b="1" dirty="0" smtClean="0">
                <a:solidFill>
                  <a:srgbClr val="FFFF00"/>
                </a:solidFill>
                <a:sym typeface="+mn-ea"/>
              </a:endParaRPr>
            </a:p>
          </p:txBody>
        </p:sp>
        <p:sp>
          <p:nvSpPr>
            <p:cNvPr id="5" name="矩形 4"/>
            <p:cNvSpPr/>
            <p:nvPr/>
          </p:nvSpPr>
          <p:spPr>
            <a:xfrm>
              <a:off x="1673579" y="1278800"/>
              <a:ext cx="2702369" cy="1549400"/>
            </a:xfrm>
            <a:prstGeom prst="rect">
              <a:avLst/>
            </a:prstGeom>
          </p:spPr>
          <p:txBody>
            <a:bodyPr wrap="square">
              <a:spAutoFit/>
            </a:bodyPr>
            <a:lstStyle/>
            <a:p>
              <a:pPr algn="l">
                <a:lnSpc>
                  <a:spcPct val="80000"/>
                </a:lnSpc>
              </a:pPr>
              <a:r>
                <a:rPr kumimoji="1" lang="en-US" altLang="zh-CN" sz="8700" dirty="0" smtClean="0">
                  <a:solidFill>
                    <a:schemeClr val="bg1"/>
                  </a:solidFill>
                </a:rPr>
                <a:t>2017</a:t>
              </a:r>
              <a:r>
                <a:rPr kumimoji="1" lang="zh-CN" altLang="en-US" sz="5400" dirty="0" smtClean="0">
                  <a:solidFill>
                    <a:schemeClr val="bg1"/>
                  </a:solidFill>
                </a:rPr>
                <a:t>年</a:t>
              </a:r>
              <a:endParaRPr kumimoji="1" lang="zh-CN" altLang="en-US" sz="5400" dirty="0" smtClea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1491615" y="3756660"/>
            <a:ext cx="5709285" cy="549275"/>
          </a:xfrm>
          <a:prstGeom prst="homePlate">
            <a:avLst/>
          </a:prstGeom>
          <a:solidFill>
            <a:srgbClr val="DD1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zh-CN" sz="1050" dirty="0" smtClean="0">
              <a:solidFill>
                <a:schemeClr val="bg1"/>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2017</a:t>
            </a:r>
            <a:r>
              <a:rPr kumimoji="1" lang="zh-CN" altLang="en-US" sz="2100" b="1" dirty="0">
                <a:solidFill>
                  <a:srgbClr val="1E2327"/>
                </a:solidFill>
              </a:rPr>
              <a:t>年</a:t>
            </a:r>
            <a:endParaRPr kumimoji="1" lang="zh-CN" altLang="en-US" sz="2100" b="1" dirty="0">
              <a:solidFill>
                <a:srgbClr val="1E2327"/>
              </a:solidFill>
            </a:endParaRPr>
          </a:p>
        </p:txBody>
      </p:sp>
      <p:sp>
        <p:nvSpPr>
          <p:cNvPr id="19" name="矩形 18"/>
          <p:cNvSpPr/>
          <p:nvPr/>
        </p:nvSpPr>
        <p:spPr>
          <a:xfrm>
            <a:off x="1572736" y="3799840"/>
            <a:ext cx="5407819" cy="506730"/>
          </a:xfrm>
          <a:prstGeom prst="rect">
            <a:avLst/>
          </a:prstGeom>
        </p:spPr>
        <p:txBody>
          <a:bodyPr wrap="square">
            <a:spAutoFit/>
          </a:bodyPr>
          <a:lstStyle/>
          <a:p>
            <a:pPr lvl="0"/>
            <a:r>
              <a:rPr lang="en-US" altLang="zh-CN" sz="1350" b="1" dirty="0">
                <a:solidFill>
                  <a:srgbClr val="FFFFFF"/>
                </a:solidFill>
              </a:rPr>
              <a:t>—— 2017年8月10日</a:t>
            </a:r>
            <a:r>
              <a:rPr lang="zh-CN" altLang="en-US" sz="1350" b="1" dirty="0">
                <a:solidFill>
                  <a:srgbClr val="FFFFFF"/>
                </a:solidFill>
              </a:rPr>
              <a:t>，陕西安康京昆高速“8•10”特别重大道路交通事故，</a:t>
            </a:r>
            <a:r>
              <a:rPr lang="en-US" altLang="zh-CN" sz="1350" b="1" dirty="0">
                <a:solidFill>
                  <a:srgbClr val="FFFFFF"/>
                </a:solidFill>
              </a:rPr>
              <a:t>造成36人死亡、13人受伤。</a:t>
            </a:r>
            <a:endParaRPr lang="en-US" altLang="zh-CN" sz="1350" b="1" dirty="0">
              <a:solidFill>
                <a:srgbClr val="FFFFFF"/>
              </a:solidFill>
            </a:endParaRPr>
          </a:p>
        </p:txBody>
      </p:sp>
      <p:pic>
        <p:nvPicPr>
          <p:cNvPr id="3" name="图片 2"/>
          <p:cNvPicPr>
            <a:picLocks noChangeAspect="1"/>
          </p:cNvPicPr>
          <p:nvPr>
            <p:custDataLst>
              <p:tags r:id="rId1"/>
            </p:custDataLst>
          </p:nvPr>
        </p:nvPicPr>
        <p:blipFill>
          <a:blip r:embed="rId2"/>
          <a:stretch>
            <a:fillRect/>
          </a:stretch>
        </p:blipFill>
        <p:spPr>
          <a:xfrm>
            <a:off x="1838325" y="850900"/>
            <a:ext cx="4601210" cy="279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268604"/>
            <a:ext cx="9144000" cy="424624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0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2018</a:t>
            </a:r>
            <a:r>
              <a:rPr kumimoji="1" lang="zh-CN" altLang="en-US" sz="2100" b="1" dirty="0">
                <a:solidFill>
                  <a:srgbClr val="1E2327"/>
                </a:solidFill>
              </a:rPr>
              <a:t>年</a:t>
            </a:r>
            <a:endParaRPr kumimoji="1" lang="zh-CN" altLang="en-US" sz="2100" b="1" dirty="0">
              <a:solidFill>
                <a:srgbClr val="1E2327"/>
              </a:solidFill>
            </a:endParaRPr>
          </a:p>
        </p:txBody>
      </p:sp>
      <p:sp>
        <p:nvSpPr>
          <p:cNvPr id="100" name="文本框 99"/>
          <p:cNvSpPr txBox="1"/>
          <p:nvPr/>
        </p:nvSpPr>
        <p:spPr>
          <a:xfrm>
            <a:off x="2992755" y="310991"/>
            <a:ext cx="3810000" cy="737235"/>
          </a:xfrm>
          <a:prstGeom prst="rect">
            <a:avLst/>
          </a:prstGeom>
          <a:noFill/>
          <a:ln w="9525">
            <a:noFill/>
          </a:ln>
        </p:spPr>
        <p:txBody>
          <a:bodyPr>
            <a:spAutoFit/>
          </a:bodyPr>
          <a:p>
            <a:pPr indent="0"/>
            <a:r>
              <a:rPr lang="zh-CN" altLang="en-US" sz="2100">
                <a:solidFill>
                  <a:srgbClr val="FF0000"/>
                </a:solidFill>
                <a:effectLst>
                  <a:outerShdw blurRad="38100" dist="25400" dir="5400000" algn="ctr" rotWithShape="0">
                    <a:srgbClr val="6E747A">
                      <a:alpha val="43000"/>
                    </a:srgbClr>
                  </a:outerShdw>
                </a:effectLst>
                <a:ea typeface="宋体" panose="02010600030101010101" pitchFamily="2" charset="-122"/>
              </a:rPr>
              <a:t>《地方党政领导干部安全生产责任制规定》</a:t>
            </a:r>
            <a:endParaRPr lang="zh-CN" altLang="en-US" sz="2100">
              <a:solidFill>
                <a:srgbClr val="FF0000"/>
              </a:solidFill>
              <a:effectLst>
                <a:outerShdw blurRad="38100" dist="25400" dir="5400000" algn="ctr" rotWithShape="0">
                  <a:srgbClr val="6E747A">
                    <a:alpha val="43000"/>
                  </a:srgbClr>
                </a:outerShdw>
              </a:effectLst>
              <a:ea typeface="宋体" panose="02010600030101010101" pitchFamily="2" charset="-122"/>
            </a:endParaRPr>
          </a:p>
        </p:txBody>
      </p:sp>
      <p:sp>
        <p:nvSpPr>
          <p:cNvPr id="2" name="文本框 1"/>
          <p:cNvSpPr txBox="1"/>
          <p:nvPr/>
        </p:nvSpPr>
        <p:spPr>
          <a:xfrm>
            <a:off x="1600676" y="1314926"/>
            <a:ext cx="6059329" cy="1753235"/>
          </a:xfrm>
          <a:prstGeom prst="rect">
            <a:avLst/>
          </a:prstGeom>
          <a:noFill/>
        </p:spPr>
        <p:txBody>
          <a:bodyPr wrap="square" rtlCol="0">
            <a:spAutoFit/>
          </a:bodyPr>
          <a:p>
            <a:r>
              <a:rPr lang="zh-CN" altLang="en-US" sz="1800">
                <a:latin typeface="+mn-ea"/>
              </a:rPr>
              <a:t>中共中央办公厅、国务院办公厅</a:t>
            </a:r>
            <a:r>
              <a:rPr lang="en-US" altLang="zh-CN" sz="1800">
                <a:latin typeface="+mn-ea"/>
              </a:rPr>
              <a:t>2018</a:t>
            </a:r>
            <a:r>
              <a:rPr lang="zh-CN" altLang="en-US" sz="1800">
                <a:latin typeface="+mn-ea"/>
              </a:rPr>
              <a:t>年</a:t>
            </a:r>
            <a:r>
              <a:rPr lang="en-US" altLang="zh-CN" sz="1800">
                <a:latin typeface="+mn-ea"/>
              </a:rPr>
              <a:t>4</a:t>
            </a:r>
            <a:r>
              <a:rPr lang="zh-CN" altLang="en-US" sz="1800">
                <a:latin typeface="+mn-ea"/>
              </a:rPr>
              <a:t>月，印发《地方党政领导干部安全生产责任制规定》，对县级以上地方各级党委和政府领导班子成员的安全生产责任职责、考核考察、表彰奖励、责任追究进行明确具体规定。</a:t>
            </a:r>
            <a:r>
              <a:rPr lang="zh-CN" altLang="en-US" sz="1800" b="1">
                <a:solidFill>
                  <a:srgbClr val="FF0000"/>
                </a:solidFill>
                <a:latin typeface="+mn-ea"/>
              </a:rPr>
              <a:t>这是我国安全生产领域第一部党内法规，是习近平总书记关于安全生产重要思想的具体化、制度化。</a:t>
            </a:r>
            <a:endParaRPr lang="zh-CN" altLang="en-US" sz="1800" b="1">
              <a:solidFill>
                <a:srgbClr val="FF0000"/>
              </a:solidFill>
              <a:latin typeface="+mn-ea"/>
            </a:endParaRPr>
          </a:p>
        </p:txBody>
      </p:sp>
      <p:pic>
        <p:nvPicPr>
          <p:cNvPr id="3" name="图片 2" descr="微信图片_20200528082730"/>
          <p:cNvPicPr>
            <a:picLocks noChangeAspect="1"/>
          </p:cNvPicPr>
          <p:nvPr/>
        </p:nvPicPr>
        <p:blipFill>
          <a:blip r:embed="rId1"/>
          <a:stretch>
            <a:fillRect/>
          </a:stretch>
        </p:blipFill>
        <p:spPr>
          <a:xfrm>
            <a:off x="1865948" y="3118961"/>
            <a:ext cx="5130165" cy="15359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email"/>
          <a:srcRect/>
          <a:stretch>
            <a:fillRect/>
          </a:stretch>
        </p:blipFill>
        <p:spPr bwMode="auto">
          <a:xfrm>
            <a:off x="1341120" y="1111885"/>
            <a:ext cx="2829560" cy="222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74"/>
          <p:cNvSpPr txBox="1"/>
          <p:nvPr/>
        </p:nvSpPr>
        <p:spPr>
          <a:xfrm>
            <a:off x="880745" y="3494405"/>
            <a:ext cx="3290570" cy="1359535"/>
          </a:xfrm>
          <a:prstGeom prst="rect">
            <a:avLst/>
          </a:prstGeom>
          <a:noFill/>
        </p:spPr>
        <p:txBody>
          <a:bodyPr wrap="square" lIns="67332" tIns="33666" rIns="67332" bIns="33666" rtlCol="0">
            <a:spAutoFit/>
          </a:bodyPr>
          <a:lstStyle/>
          <a:p>
            <a:pPr algn="l" defTabSz="949960">
              <a:lnSpc>
                <a:spcPct val="150000"/>
              </a:lnSpc>
              <a:defRPr/>
            </a:pPr>
            <a:r>
              <a:rPr b="1" dirty="0">
                <a:latin typeface="微软雅黑" panose="020B0503020204020204" pitchFamily="34" charset="-122"/>
                <a:ea typeface="微软雅黑" panose="020B0503020204020204" pitchFamily="34" charset="-122"/>
                <a:sym typeface="+mn-ea"/>
              </a:rPr>
              <a:t>2018年7月12日</a:t>
            </a:r>
            <a:r>
              <a:rPr lang="zh-CN" b="1" dirty="0">
                <a:latin typeface="微软雅黑" panose="020B0503020204020204" pitchFamily="34" charset="-122"/>
                <a:ea typeface="微软雅黑" panose="020B0503020204020204" pitchFamily="34" charset="-122"/>
                <a:sym typeface="+mn-ea"/>
              </a:rPr>
              <a:t>，</a:t>
            </a:r>
            <a:r>
              <a:rPr b="1" dirty="0">
                <a:latin typeface="微软雅黑" panose="020B0503020204020204" pitchFamily="34" charset="-122"/>
                <a:ea typeface="微软雅黑" panose="020B0503020204020204" pitchFamily="34" charset="-122"/>
                <a:sym typeface="+mn-ea"/>
              </a:rPr>
              <a:t>四川省宜宾市江安县阳春工业园区内宜宾恒达科技有限公司发生一起爆燃事故</a:t>
            </a:r>
            <a:r>
              <a:rPr lang="zh-CN" b="1" dirty="0">
                <a:latin typeface="微软雅黑" panose="020B0503020204020204" pitchFamily="34" charset="-122"/>
                <a:ea typeface="微软雅黑" panose="020B0503020204020204" pitchFamily="34" charset="-122"/>
                <a:sym typeface="+mn-ea"/>
              </a:rPr>
              <a:t>，</a:t>
            </a:r>
            <a:r>
              <a:rPr b="1" dirty="0">
                <a:latin typeface="微软雅黑" panose="020B0503020204020204" pitchFamily="34" charset="-122"/>
                <a:ea typeface="微软雅黑" panose="020B0503020204020204" pitchFamily="34" charset="-122"/>
                <a:sym typeface="+mn-ea"/>
              </a:rPr>
              <a:t>事故造成19人死亡</a:t>
            </a:r>
            <a:r>
              <a:rPr lang="zh-CN" b="1" dirty="0">
                <a:latin typeface="微软雅黑" panose="020B0503020204020204" pitchFamily="34" charset="-122"/>
                <a:ea typeface="微软雅黑" panose="020B0503020204020204" pitchFamily="34" charset="-122"/>
                <a:sym typeface="+mn-ea"/>
              </a:rPr>
              <a:t>，</a:t>
            </a:r>
            <a:r>
              <a:rPr b="1" dirty="0">
                <a:latin typeface="微软雅黑" panose="020B0503020204020204" pitchFamily="34" charset="-122"/>
                <a:ea typeface="微软雅黑" panose="020B0503020204020204" pitchFamily="34" charset="-122"/>
                <a:sym typeface="+mn-ea"/>
              </a:rPr>
              <a:t>12人受伤。</a:t>
            </a:r>
            <a:endParaRPr b="1" dirty="0">
              <a:latin typeface="微软雅黑" panose="020B0503020204020204" pitchFamily="34" charset="-122"/>
              <a:ea typeface="微软雅黑" panose="020B0503020204020204" pitchFamily="34" charset="-122"/>
              <a:sym typeface="+mn-ea"/>
            </a:endParaRPr>
          </a:p>
        </p:txBody>
      </p:sp>
      <p:pic>
        <p:nvPicPr>
          <p:cNvPr id="27" name="Picture 7" descr="https://timgsa.baidu.com/timg?image&amp;quality=80&amp;size=b9999_10000&amp;sec=1543669246366&amp;di=b59d113fbe341d0505a4db73a1206c4c&amp;imgtype=0&amp;src=http%3A%2F%2Fnpic7.edushi.com%2Fcn%2Fzixun%2Fzh-chs%2F2018-11%2F30%2Fs0c747a46fa384b1f8e4d2697eddc21aa.jpg"/>
          <p:cNvPicPr>
            <a:picLocks noChangeAspect="1" noChangeArrowheads="1"/>
          </p:cNvPicPr>
          <p:nvPr/>
        </p:nvPicPr>
        <p:blipFill>
          <a:blip r:embed="rId2" cstate="email"/>
          <a:srcRect/>
          <a:stretch>
            <a:fillRect/>
          </a:stretch>
        </p:blipFill>
        <p:spPr bwMode="auto">
          <a:xfrm>
            <a:off x="4606925" y="1111885"/>
            <a:ext cx="2694940" cy="222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74"/>
          <p:cNvSpPr txBox="1"/>
          <p:nvPr/>
        </p:nvSpPr>
        <p:spPr>
          <a:xfrm>
            <a:off x="4606925" y="3556000"/>
            <a:ext cx="3432810" cy="1297940"/>
          </a:xfrm>
          <a:prstGeom prst="rect">
            <a:avLst/>
          </a:prstGeom>
          <a:noFill/>
        </p:spPr>
        <p:txBody>
          <a:bodyPr wrap="square" lIns="67332" tIns="33666" rIns="67332" bIns="33666" rtlCol="0">
            <a:spAutoFit/>
          </a:bodyPr>
          <a:lstStyle/>
          <a:p>
            <a:pPr lvl="0" algn="l" defTabSz="949960">
              <a:buClrTx/>
              <a:buSzTx/>
              <a:buFontTx/>
              <a:defRPr/>
            </a:pPr>
            <a:r>
              <a:rPr lang="zh-CN" altLang="en-US" sz="1600" b="1" dirty="0" smtClean="0">
                <a:latin typeface="微软雅黑" panose="020B0503020204020204" pitchFamily="34" charset="-122"/>
                <a:ea typeface="微软雅黑" panose="020B0503020204020204" pitchFamily="34" charset="-122"/>
                <a:sym typeface="+mn-ea"/>
              </a:rPr>
              <a:t>2018年11月28日，位于河北张家口望山循环经济示范园区的中国化工集团河北盛华化工有限公司氯乙烯泄漏扩散至厂外区域，遇火源发生爆燃，</a:t>
            </a:r>
            <a:r>
              <a:rPr lang="zh-CN" altLang="en-US" sz="1600" b="1" dirty="0" smtClean="0">
                <a:latin typeface="微软雅黑" panose="020B0503020204020204" pitchFamily="34" charset="-122"/>
                <a:ea typeface="微软雅黑" panose="020B0503020204020204" pitchFamily="34" charset="-122"/>
                <a:sym typeface="+mn-ea"/>
              </a:rPr>
              <a:t>事故造成</a:t>
            </a:r>
            <a:r>
              <a:rPr lang="zh-CN" altLang="en-US" sz="1600" b="1" dirty="0" smtClean="0">
                <a:latin typeface="微软雅黑" panose="020B0503020204020204" pitchFamily="34" charset="-122"/>
                <a:ea typeface="微软雅黑" panose="020B0503020204020204" pitchFamily="34" charset="-122"/>
                <a:sym typeface="+mn-ea"/>
              </a:rPr>
              <a:t>24</a:t>
            </a:r>
            <a:r>
              <a:rPr lang="zh-CN" altLang="en-US" sz="1600" b="1" dirty="0" smtClean="0">
                <a:latin typeface="微软雅黑" panose="020B0503020204020204" pitchFamily="34" charset="-122"/>
                <a:ea typeface="微软雅黑" panose="020B0503020204020204" pitchFamily="34" charset="-122"/>
                <a:sym typeface="+mn-ea"/>
              </a:rPr>
              <a:t>人死亡</a:t>
            </a:r>
            <a:endParaRPr lang="zh-CN" altLang="en-US" sz="1600" b="1" dirty="0" smtClean="0">
              <a:latin typeface="微软雅黑" panose="020B0503020204020204" pitchFamily="34" charset="-122"/>
              <a:ea typeface="微软雅黑" panose="020B0503020204020204" pitchFamily="34" charset="-122"/>
              <a:sym typeface="+mn-ea"/>
            </a:endParaRPr>
          </a:p>
        </p:txBody>
      </p:sp>
    </p:spTree>
  </p:cSld>
  <p:clrMapOvr>
    <a:overrideClrMapping bg1="lt1" tx1="dk1" bg2="lt2" tx2="dk2" accent1="accent1" accent2="accent2" accent3="accent3" accent4="accent4" accent5="accent5" accent6="accent6" hlink="hlink" folHlink="folHlink"/>
  </p:clrMapOvr>
  <p:transition spd="slow" advTm="7202">
    <p:pull/>
  </p:transition>
  <p:timing>
    <p:tnLst>
      <p:par>
        <p:cTn id="1" dur="indefinite" restart="never" nodeType="tmRoot"/>
      </p:par>
    </p:tnLst>
    <p:bldLst>
      <p:bldP spid="26"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268604"/>
            <a:ext cx="9144000" cy="449198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74"/>
          <p:cNvSpPr txBox="1"/>
          <p:nvPr/>
        </p:nvSpPr>
        <p:spPr>
          <a:xfrm>
            <a:off x="1255395" y="2391410"/>
            <a:ext cx="6710680" cy="621030"/>
          </a:xfrm>
          <a:prstGeom prst="rect">
            <a:avLst/>
          </a:prstGeom>
          <a:noFill/>
        </p:spPr>
        <p:txBody>
          <a:bodyPr wrap="square" lIns="67332" tIns="33666" rIns="67332" bIns="33666" rtlCol="0">
            <a:spAutoFit/>
          </a:bodyPr>
          <a:lstStyle/>
          <a:p>
            <a:pPr algn="ctr" defTabSz="949960">
              <a:lnSpc>
                <a:spcPct val="150000"/>
              </a:lnSpc>
              <a:defRPr/>
            </a:pPr>
            <a:r>
              <a:rPr sz="1200" b="1" dirty="0" smtClean="0">
                <a:latin typeface="微软雅黑" panose="020B0503020204020204" pitchFamily="34" charset="-122"/>
                <a:ea typeface="微软雅黑" panose="020B0503020204020204" pitchFamily="34" charset="-122"/>
                <a:sym typeface="+mn-ea"/>
              </a:rPr>
              <a:t>2019年3月21日，</a:t>
            </a:r>
            <a:r>
              <a:rPr sz="1200" b="1" dirty="0" smtClean="0">
                <a:latin typeface="微软雅黑" panose="020B0503020204020204" pitchFamily="34" charset="-122"/>
                <a:ea typeface="微软雅黑" panose="020B0503020204020204" pitchFamily="34" charset="-122"/>
                <a:sym typeface="+mn-ea"/>
                <a:hlinkClick r:id="rId1" action="ppaction://hlinkfile"/>
              </a:rPr>
              <a:t>江苏省盐城市响水县</a:t>
            </a:r>
            <a:r>
              <a:rPr sz="1200" b="1" dirty="0" smtClean="0">
                <a:latin typeface="微软雅黑" panose="020B0503020204020204" pitchFamily="34" charset="-122"/>
                <a:ea typeface="微软雅黑" panose="020B0503020204020204" pitchFamily="34" charset="-122"/>
                <a:sym typeface="+mn-ea"/>
              </a:rPr>
              <a:t>生态化工园区的天嘉宜化工有限公司发生特别重大爆炸事故，造成78人死亡、76人重伤，640人住院治疗，直接经济损失19.86亿元。</a:t>
            </a:r>
            <a:endParaRPr sz="1200" b="1" dirty="0" smtClean="0">
              <a:latin typeface="微软雅黑" panose="020B0503020204020204" pitchFamily="34" charset="-122"/>
              <a:ea typeface="微软雅黑" panose="020B0503020204020204" pitchFamily="34" charset="-122"/>
              <a:sym typeface="+mn-ea"/>
            </a:endParaRPr>
          </a:p>
        </p:txBody>
      </p:sp>
      <p:grpSp>
        <p:nvGrpSpPr>
          <p:cNvPr id="34" name="Group 14"/>
          <p:cNvGrpSpPr/>
          <p:nvPr/>
        </p:nvGrpSpPr>
        <p:grpSpPr bwMode="auto">
          <a:xfrm>
            <a:off x="952500" y="196215"/>
            <a:ext cx="7359015" cy="2146935"/>
            <a:chOff x="385" y="2118"/>
            <a:chExt cx="5044" cy="1352"/>
          </a:xfrm>
        </p:grpSpPr>
        <p:pic>
          <p:nvPicPr>
            <p:cNvPr id="35" name="Picture 8" descr="江苏盐城响水事故"/>
            <p:cNvPicPr>
              <a:picLocks noChangeAspect="1" noChangeArrowheads="1"/>
            </p:cNvPicPr>
            <p:nvPr/>
          </p:nvPicPr>
          <p:blipFill>
            <a:blip r:embed="rId2" cstate="email"/>
            <a:srcRect/>
            <a:stretch>
              <a:fillRect/>
            </a:stretch>
          </p:blipFill>
          <p:spPr bwMode="auto">
            <a:xfrm>
              <a:off x="385" y="2118"/>
              <a:ext cx="2376" cy="1352"/>
            </a:xfrm>
            <a:prstGeom prst="rect">
              <a:avLst/>
            </a:prstGeom>
            <a:noFill/>
            <a:ln w="9525">
              <a:noFill/>
              <a:miter lim="800000"/>
              <a:headEnd/>
              <a:tailEnd/>
            </a:ln>
          </p:spPr>
        </p:pic>
        <p:pic>
          <p:nvPicPr>
            <p:cNvPr id="36" name="Picture 9" descr="江苏盐城响水事故2"/>
            <p:cNvPicPr>
              <a:picLocks noChangeAspect="1" noChangeArrowheads="1"/>
            </p:cNvPicPr>
            <p:nvPr/>
          </p:nvPicPr>
          <p:blipFill>
            <a:blip r:embed="rId3" cstate="email"/>
            <a:srcRect/>
            <a:stretch>
              <a:fillRect/>
            </a:stretch>
          </p:blipFill>
          <p:spPr bwMode="auto">
            <a:xfrm>
              <a:off x="3016" y="2120"/>
              <a:ext cx="2413" cy="1350"/>
            </a:xfrm>
            <a:prstGeom prst="rect">
              <a:avLst/>
            </a:prstGeom>
            <a:noFill/>
            <a:ln w="9525">
              <a:noFill/>
              <a:miter lim="800000"/>
              <a:headEnd/>
              <a:tailEnd/>
            </a:ln>
          </p:spPr>
        </p:pic>
      </p:grpSp>
      <p:pic>
        <p:nvPicPr>
          <p:cNvPr id="37" name="图片 36">
            <a:hlinkClick r:id="rId4" action="ppaction://hlinkfile"/>
          </p:cNvPr>
          <p:cNvPicPr>
            <a:picLocks noChangeAspect="1"/>
          </p:cNvPicPr>
          <p:nvPr/>
        </p:nvPicPr>
        <p:blipFill>
          <a:blip r:embed="rId5"/>
          <a:srcRect/>
          <a:stretch>
            <a:fillRect/>
          </a:stretch>
        </p:blipFill>
        <p:spPr bwMode="auto">
          <a:xfrm>
            <a:off x="4694416" y="3012485"/>
            <a:ext cx="3713687" cy="163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74"/>
          <p:cNvSpPr txBox="1"/>
          <p:nvPr/>
        </p:nvSpPr>
        <p:spPr>
          <a:xfrm>
            <a:off x="4620895" y="4439285"/>
            <a:ext cx="4013200" cy="621030"/>
          </a:xfrm>
          <a:prstGeom prst="rect">
            <a:avLst/>
          </a:prstGeom>
          <a:solidFill>
            <a:schemeClr val="bg1"/>
          </a:solidFill>
        </p:spPr>
        <p:txBody>
          <a:bodyPr wrap="square" lIns="67332" tIns="33666" rIns="67332" bIns="33666" rtlCol="0">
            <a:spAutoFit/>
          </a:bodyPr>
          <a:lstStyle/>
          <a:p>
            <a:pPr algn="ctr" defTabSz="949960">
              <a:lnSpc>
                <a:spcPct val="150000"/>
              </a:lnSpc>
              <a:defRPr/>
            </a:pPr>
            <a:r>
              <a:rPr lang="en-US" altLang="zh-CN" sz="1200" b="1" dirty="0">
                <a:latin typeface="微软雅黑" panose="020B0503020204020204" pitchFamily="34" charset="-122"/>
                <a:ea typeface="微软雅黑" panose="020B0503020204020204" pitchFamily="34" charset="-122"/>
                <a:sym typeface="+mn-ea"/>
              </a:rPr>
              <a:t>2019</a:t>
            </a:r>
            <a:r>
              <a:rPr lang="zh-CN" altLang="en-US" sz="1200" b="1" dirty="0">
                <a:latin typeface="微软雅黑" panose="020B0503020204020204" pitchFamily="34" charset="-122"/>
                <a:ea typeface="微软雅黑" panose="020B0503020204020204" pitchFamily="34" charset="-122"/>
                <a:sym typeface="+mn-ea"/>
              </a:rPr>
              <a:t>年7月19日，义马市的河南省煤气（集团）有限责任公司气化厂C套空分装置发生爆炸，</a:t>
            </a:r>
            <a:r>
              <a:rPr lang="en-US" altLang="zh-CN" sz="1200" b="1" dirty="0" smtClean="0">
                <a:latin typeface="微软雅黑" panose="020B0503020204020204" pitchFamily="34" charset="-122"/>
                <a:ea typeface="微软雅黑" panose="020B0503020204020204" pitchFamily="34" charset="-122"/>
                <a:sym typeface="+mn-ea"/>
              </a:rPr>
              <a:t>15</a:t>
            </a:r>
            <a:r>
              <a:rPr lang="zh-CN" altLang="en-US" sz="1200" b="1" dirty="0" smtClean="0">
                <a:latin typeface="微软雅黑" panose="020B0503020204020204" pitchFamily="34" charset="-122"/>
                <a:ea typeface="微软雅黑" panose="020B0503020204020204" pitchFamily="34" charset="-122"/>
                <a:sym typeface="+mn-ea"/>
              </a:rPr>
              <a:t>人死亡、</a:t>
            </a:r>
            <a:r>
              <a:rPr lang="en-US" altLang="zh-CN" sz="1200" b="1" dirty="0" smtClean="0">
                <a:latin typeface="微软雅黑" panose="020B0503020204020204" pitchFamily="34" charset="-122"/>
                <a:ea typeface="微软雅黑" panose="020B0503020204020204" pitchFamily="34" charset="-122"/>
                <a:sym typeface="+mn-ea"/>
              </a:rPr>
              <a:t>19</a:t>
            </a:r>
            <a:r>
              <a:rPr sz="1200" b="1" dirty="0" smtClean="0">
                <a:latin typeface="微软雅黑" panose="020B0503020204020204" pitchFamily="34" charset="-122"/>
                <a:ea typeface="微软雅黑" panose="020B0503020204020204" pitchFamily="34" charset="-122"/>
                <a:sym typeface="+mn-ea"/>
              </a:rPr>
              <a:t>人重伤</a:t>
            </a:r>
            <a:r>
              <a:rPr lang="zh-CN" sz="1200" b="1" dirty="0" smtClean="0">
                <a:latin typeface="微软雅黑" panose="020B0503020204020204" pitchFamily="34" charset="-122"/>
                <a:ea typeface="微软雅黑" panose="020B0503020204020204" pitchFamily="34" charset="-122"/>
                <a:sym typeface="+mn-ea"/>
              </a:rPr>
              <a:t>。</a:t>
            </a:r>
            <a:endParaRPr lang="zh-CN" sz="1200" b="1" kern="0" dirty="0" smtClean="0">
              <a:latin typeface="微软雅黑" panose="020B0503020204020204" pitchFamily="34" charset="-122"/>
              <a:ea typeface="微软雅黑" panose="020B0503020204020204" pitchFamily="34" charset="-122"/>
              <a:cs typeface="华文黑体" pitchFamily="2" charset="-122"/>
              <a:sym typeface="+mn-ea"/>
            </a:endParaRPr>
          </a:p>
        </p:txBody>
      </p:sp>
      <p:pic>
        <p:nvPicPr>
          <p:cNvPr id="2" name="图片 1"/>
          <p:cNvPicPr>
            <a:picLocks noChangeAspect="1"/>
          </p:cNvPicPr>
          <p:nvPr/>
        </p:nvPicPr>
        <p:blipFill>
          <a:blip r:embed="rId6"/>
          <a:stretch>
            <a:fillRect/>
          </a:stretch>
        </p:blipFill>
        <p:spPr>
          <a:xfrm>
            <a:off x="1000125" y="3012440"/>
            <a:ext cx="3418205" cy="1427480"/>
          </a:xfrm>
          <a:prstGeom prst="rect">
            <a:avLst/>
          </a:prstGeom>
        </p:spPr>
      </p:pic>
      <p:sp>
        <p:nvSpPr>
          <p:cNvPr id="3" name="TextBox 174"/>
          <p:cNvSpPr txBox="1"/>
          <p:nvPr/>
        </p:nvSpPr>
        <p:spPr>
          <a:xfrm>
            <a:off x="952500" y="4439920"/>
            <a:ext cx="3466465" cy="621030"/>
          </a:xfrm>
          <a:prstGeom prst="rect">
            <a:avLst/>
          </a:prstGeom>
          <a:solidFill>
            <a:schemeClr val="bg1"/>
          </a:solidFill>
        </p:spPr>
        <p:txBody>
          <a:bodyPr wrap="square" lIns="67332" tIns="33666" rIns="67332" bIns="33666" rtlCol="0">
            <a:spAutoFit/>
          </a:bodyPr>
          <a:p>
            <a:pPr algn="ctr" defTabSz="949960">
              <a:lnSpc>
                <a:spcPct val="150000"/>
              </a:lnSpc>
              <a:defRPr/>
            </a:pPr>
            <a:r>
              <a:rPr lang="en-US" altLang="zh-CN" sz="1200" b="1" dirty="0">
                <a:latin typeface="微软雅黑" panose="020B0503020204020204" pitchFamily="34" charset="-122"/>
                <a:ea typeface="微软雅黑" panose="020B0503020204020204" pitchFamily="34" charset="-122"/>
                <a:sym typeface="+mn-ea"/>
              </a:rPr>
              <a:t>2019</a:t>
            </a:r>
            <a:r>
              <a:rPr lang="zh-CN" altLang="en-US" sz="1200" b="1" dirty="0">
                <a:latin typeface="微软雅黑" panose="020B0503020204020204" pitchFamily="34" charset="-122"/>
                <a:ea typeface="微软雅黑" panose="020B0503020204020204" pitchFamily="34" charset="-122"/>
                <a:sym typeface="+mn-ea"/>
              </a:rPr>
              <a:t>年</a:t>
            </a:r>
            <a:r>
              <a:rPr lang="en-US" altLang="zh-CN" sz="1200" b="1" dirty="0">
                <a:latin typeface="微软雅黑" panose="020B0503020204020204" pitchFamily="34" charset="-122"/>
                <a:ea typeface="微软雅黑" panose="020B0503020204020204" pitchFamily="34" charset="-122"/>
                <a:sym typeface="+mn-ea"/>
              </a:rPr>
              <a:t>3</a:t>
            </a:r>
            <a:r>
              <a:rPr lang="zh-CN" altLang="en-US" sz="1200" b="1" dirty="0">
                <a:latin typeface="微软雅黑" panose="020B0503020204020204" pitchFamily="34" charset="-122"/>
                <a:ea typeface="微软雅黑" panose="020B0503020204020204" pitchFamily="34" charset="-122"/>
                <a:sym typeface="+mn-ea"/>
              </a:rPr>
              <a:t>月</a:t>
            </a:r>
            <a:r>
              <a:rPr lang="en-US" altLang="zh-CN" sz="1200" b="1" dirty="0">
                <a:latin typeface="微软雅黑" panose="020B0503020204020204" pitchFamily="34" charset="-122"/>
                <a:ea typeface="微软雅黑" panose="020B0503020204020204" pitchFamily="34" charset="-122"/>
                <a:sym typeface="+mn-ea"/>
              </a:rPr>
              <a:t>30</a:t>
            </a:r>
            <a:r>
              <a:rPr lang="zh-CN" altLang="en-US" sz="1200" b="1" dirty="0">
                <a:latin typeface="微软雅黑" panose="020B0503020204020204" pitchFamily="34" charset="-122"/>
                <a:ea typeface="微软雅黑" panose="020B0503020204020204" pitchFamily="34" charset="-122"/>
                <a:sym typeface="+mn-ea"/>
              </a:rPr>
              <a:t>日，</a:t>
            </a:r>
            <a:r>
              <a:rPr sz="1200" b="1" dirty="0">
                <a:latin typeface="微软雅黑" panose="020B0503020204020204" pitchFamily="34" charset="-122"/>
                <a:ea typeface="微软雅黑" panose="020B0503020204020204" pitchFamily="34" charset="-122"/>
                <a:sym typeface="+mn-ea"/>
              </a:rPr>
              <a:t>四川省凉山州木里县雅砻江镇立尔村发生森林火灾遇难31人。</a:t>
            </a:r>
            <a:endParaRPr lang="zh-CN" sz="1200" b="1" kern="0" dirty="0" smtClean="0">
              <a:latin typeface="微软雅黑" panose="020B0503020204020204" pitchFamily="34" charset="-122"/>
              <a:ea typeface="微软雅黑" panose="020B0503020204020204" pitchFamily="34" charset="-122"/>
              <a:cs typeface="华文黑体" pitchFamily="2" charset="-122"/>
              <a:sym typeface="+mn-ea"/>
            </a:endParaRPr>
          </a:p>
        </p:txBody>
      </p:sp>
    </p:spTree>
  </p:cSld>
  <p:clrMapOvr>
    <a:overrideClrMapping bg1="lt1" tx1="dk1" bg2="lt2" tx2="dk2" accent1="accent1" accent2="accent2" accent3="accent3" accent4="accent4" accent5="accent5" accent6="accent6" hlink="hlink" folHlink="folHlink"/>
  </p:clrMapOvr>
  <p:transition spd="slow" advTm="7202">
    <p:pull/>
  </p:transition>
  <p:timing>
    <p:tnLst>
      <p:par>
        <p:cTn id="1" dur="indefinite" restart="never" nodeType="tmRoot"/>
      </p:par>
    </p:tnLst>
    <p:bldLst>
      <p:bldP spid="31" grpId="0"/>
      <p:bldP spid="33"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53160" y="974090"/>
            <a:ext cx="6735445" cy="3795395"/>
          </a:xfrm>
          <a:prstGeom prst="rect">
            <a:avLst/>
          </a:prstGeom>
        </p:spPr>
      </p:pic>
      <p:sp>
        <p:nvSpPr>
          <p:cNvPr id="3" name="文本框 2"/>
          <p:cNvSpPr txBox="1"/>
          <p:nvPr/>
        </p:nvSpPr>
        <p:spPr>
          <a:xfrm>
            <a:off x="3167698" y="511651"/>
            <a:ext cx="2807970" cy="337185"/>
          </a:xfrm>
          <a:prstGeom prst="rect">
            <a:avLst/>
          </a:prstGeom>
          <a:noFill/>
        </p:spPr>
        <p:txBody>
          <a:bodyPr wrap="square" rtlCol="0" anchor="t">
            <a:spAutoFit/>
          </a:bodyPr>
          <a:p>
            <a:r>
              <a:rPr lang="zh-CN" altLang="en-US" sz="1600">
                <a:latin typeface="黑体" panose="02010609060101010101" charset="-122"/>
                <a:ea typeface="黑体" panose="02010609060101010101" charset="-122"/>
                <a:cs typeface="黑体" panose="02010609060101010101" charset="-122"/>
              </a:rPr>
              <a:t>内蒙古“2·23”重大事故</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p:transition spd="med">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698500" y="0"/>
            <a:ext cx="3820160" cy="5105400"/>
          </a:xfrm>
          <a:prstGeom prst="rect">
            <a:avLst/>
          </a:prstGeom>
        </p:spPr>
      </p:pic>
      <p:pic>
        <p:nvPicPr>
          <p:cNvPr id="7" name="图片 6"/>
          <p:cNvPicPr>
            <a:picLocks noChangeAspect="1"/>
          </p:cNvPicPr>
          <p:nvPr/>
        </p:nvPicPr>
        <p:blipFill>
          <a:blip r:embed="rId2"/>
          <a:stretch>
            <a:fillRect/>
          </a:stretch>
        </p:blipFill>
        <p:spPr>
          <a:xfrm>
            <a:off x="4670425" y="0"/>
            <a:ext cx="4001770" cy="5147310"/>
          </a:xfrm>
          <a:prstGeom prst="rect">
            <a:avLst/>
          </a:prstGeom>
        </p:spPr>
      </p:pic>
    </p:spTree>
  </p:cSld>
  <p:clrMapOvr>
    <a:masterClrMapping/>
  </p:clrMapOvr>
  <p:transition spd="med">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4601845" y="1954530"/>
            <a:ext cx="3317240" cy="26092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b="1" dirty="0" smtClean="0">
                <a:solidFill>
                  <a:srgbClr val="000000"/>
                </a:solidFill>
              </a:rPr>
              <a:t>既要高度警惕“黑天鹅”事件，也要防范“灰犀牛”事件；既要有</a:t>
            </a:r>
            <a:r>
              <a:rPr b="1" dirty="0" smtClean="0">
                <a:solidFill>
                  <a:srgbClr val="FF0000"/>
                </a:solidFill>
              </a:rPr>
              <a:t>防范风险的先手</a:t>
            </a:r>
            <a:r>
              <a:rPr b="1" dirty="0" smtClean="0">
                <a:solidFill>
                  <a:srgbClr val="000000"/>
                </a:solidFill>
              </a:rPr>
              <a:t>，也</a:t>
            </a:r>
            <a:r>
              <a:rPr b="1" dirty="0" smtClean="0">
                <a:solidFill>
                  <a:srgbClr val="FF0000"/>
                </a:solidFill>
              </a:rPr>
              <a:t>要有应对和化解风险挑战的高招</a:t>
            </a:r>
            <a:r>
              <a:rPr b="1" dirty="0" smtClean="0">
                <a:solidFill>
                  <a:srgbClr val="000000"/>
                </a:solidFill>
              </a:rPr>
              <a:t>；既要打好防范和抵御风险的有准备之战，也要打好化险为夷、转危为机的战略主动战。</a:t>
            </a:r>
            <a:endParaRPr b="1" dirty="0" smtClean="0">
              <a:solidFill>
                <a:srgbClr val="000000"/>
              </a:solidFill>
            </a:endParaRPr>
          </a:p>
        </p:txBody>
      </p:sp>
      <p:sp>
        <p:nvSpPr>
          <p:cNvPr id="8" name="矩形 7"/>
          <p:cNvSpPr/>
          <p:nvPr/>
        </p:nvSpPr>
        <p:spPr>
          <a:xfrm>
            <a:off x="4502150" y="1846580"/>
            <a:ext cx="3445510" cy="278320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00000"/>
              </a:solidFill>
            </a:endParaRPr>
          </a:p>
        </p:txBody>
      </p:sp>
      <p:sp>
        <p:nvSpPr>
          <p:cNvPr id="16" name="矩形 15"/>
          <p:cNvSpPr/>
          <p:nvPr/>
        </p:nvSpPr>
        <p:spPr>
          <a:xfrm>
            <a:off x="1143000" y="357188"/>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050">
              <a:solidFill>
                <a:srgbClr val="1E2327"/>
              </a:solidFill>
            </a:endParaRPr>
          </a:p>
        </p:txBody>
      </p:sp>
      <p:sp>
        <p:nvSpPr>
          <p:cNvPr id="17" name="文本框 16"/>
          <p:cNvSpPr txBox="1"/>
          <p:nvPr/>
        </p:nvSpPr>
        <p:spPr>
          <a:xfrm>
            <a:off x="1339850" y="310770"/>
            <a:ext cx="1245199" cy="446405"/>
          </a:xfrm>
          <a:prstGeom prst="rect">
            <a:avLst/>
          </a:prstGeom>
          <a:noFill/>
        </p:spPr>
        <p:txBody>
          <a:bodyPr wrap="square" rtlCol="0">
            <a:spAutoFit/>
          </a:bodyPr>
          <a:lstStyle/>
          <a:p>
            <a:pPr>
              <a:lnSpc>
                <a:spcPct val="110000"/>
              </a:lnSpc>
            </a:pPr>
            <a:r>
              <a:rPr kumimoji="1" lang="en-US" altLang="zh-CN" sz="2100" b="1" dirty="0">
                <a:solidFill>
                  <a:srgbClr val="1E2327"/>
                </a:solidFill>
              </a:rPr>
              <a:t>2019</a:t>
            </a:r>
            <a:r>
              <a:rPr kumimoji="1" lang="zh-CN" altLang="en-US" sz="2100" b="1" dirty="0">
                <a:solidFill>
                  <a:srgbClr val="1E2327"/>
                </a:solidFill>
              </a:rPr>
              <a:t>年</a:t>
            </a:r>
            <a:endParaRPr kumimoji="1" lang="zh-CN" altLang="en-US" sz="2100" b="1" dirty="0">
              <a:solidFill>
                <a:srgbClr val="1E2327"/>
              </a:solidFill>
            </a:endParaRPr>
          </a:p>
        </p:txBody>
      </p:sp>
      <p:sp>
        <p:nvSpPr>
          <p:cNvPr id="18" name="矩形 17"/>
          <p:cNvSpPr/>
          <p:nvPr/>
        </p:nvSpPr>
        <p:spPr>
          <a:xfrm>
            <a:off x="1677194" y="943293"/>
            <a:ext cx="5314950" cy="755650"/>
          </a:xfrm>
          <a:prstGeom prst="rect">
            <a:avLst/>
          </a:prstGeom>
        </p:spPr>
        <p:txBody>
          <a:bodyPr wrap="square">
            <a:spAutoFit/>
          </a:bodyPr>
          <a:lstStyle/>
          <a:p>
            <a:pPr algn="l">
              <a:lnSpc>
                <a:spcPct val="120000"/>
              </a:lnSpc>
            </a:pPr>
            <a:r>
              <a:rPr lang="zh-CN" sz="1800" b="1">
                <a:solidFill>
                  <a:srgbClr val="FF0000"/>
                </a:solidFill>
                <a:latin typeface="+mn-ea"/>
              </a:rPr>
              <a:t>习近平总书记在省部级主要领导干部坚持底线思维着力防范化解重大风险专题研讨班开班式上强调</a:t>
            </a:r>
            <a:endParaRPr lang="zh-CN" sz="1800" b="1">
              <a:solidFill>
                <a:srgbClr val="FF0000"/>
              </a:solidFill>
              <a:latin typeface="+mn-ea"/>
            </a:endParaRPr>
          </a:p>
        </p:txBody>
      </p:sp>
      <p:sp>
        <p:nvSpPr>
          <p:cNvPr id="19" name="矩形 18"/>
          <p:cNvSpPr/>
          <p:nvPr/>
        </p:nvSpPr>
        <p:spPr>
          <a:xfrm>
            <a:off x="1518761" y="4415314"/>
            <a:ext cx="4265295" cy="252730"/>
          </a:xfrm>
          <a:prstGeom prst="rect">
            <a:avLst/>
          </a:prstGeom>
        </p:spPr>
        <p:txBody>
          <a:bodyPr wrap="square">
            <a:spAutoFit/>
          </a:bodyPr>
          <a:lstStyle/>
          <a:p>
            <a:pPr lvl="0"/>
            <a:r>
              <a:rPr lang="en-US" altLang="zh-CN" sz="1050" b="1" dirty="0">
                <a:solidFill>
                  <a:srgbClr val="FFFFFF"/>
                </a:solidFill>
              </a:rPr>
              <a:t>——2月17日</a:t>
            </a:r>
            <a:endParaRPr lang="en-US" altLang="zh-CN" sz="1050" b="1" dirty="0">
              <a:solidFill>
                <a:srgbClr val="FFFFFF"/>
              </a:solidFill>
            </a:endParaRPr>
          </a:p>
        </p:txBody>
      </p:sp>
      <p:pic>
        <p:nvPicPr>
          <p:cNvPr id="3" name="图片 2" descr="微信图片_20200527190428"/>
          <p:cNvPicPr>
            <a:picLocks noChangeAspect="1"/>
          </p:cNvPicPr>
          <p:nvPr/>
        </p:nvPicPr>
        <p:blipFill>
          <a:blip r:embed="rId1"/>
          <a:stretch>
            <a:fillRect/>
          </a:stretch>
        </p:blipFill>
        <p:spPr>
          <a:xfrm>
            <a:off x="981075" y="2121535"/>
            <a:ext cx="3286760" cy="2094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133475" y="49530"/>
            <a:ext cx="3523615" cy="5045075"/>
          </a:xfrm>
          <a:prstGeom prst="rect">
            <a:avLst/>
          </a:prstGeom>
        </p:spPr>
      </p:pic>
      <p:pic>
        <p:nvPicPr>
          <p:cNvPr id="7" name="图片 6"/>
          <p:cNvPicPr>
            <a:picLocks noChangeAspect="1"/>
          </p:cNvPicPr>
          <p:nvPr/>
        </p:nvPicPr>
        <p:blipFill>
          <a:blip r:embed="rId2"/>
          <a:stretch>
            <a:fillRect/>
          </a:stretch>
        </p:blipFill>
        <p:spPr>
          <a:xfrm>
            <a:off x="4657090" y="0"/>
            <a:ext cx="3444875" cy="5158105"/>
          </a:xfrm>
          <a:prstGeom prst="rect">
            <a:avLst/>
          </a:prstGeom>
        </p:spPr>
      </p:pic>
    </p:spTree>
  </p:cSld>
  <p:clrMapOvr>
    <a:masterClrMapping/>
  </p:clrMapOvr>
  <p:transition spd="med">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1" name="组合 1"/>
          <p:cNvGrpSpPr/>
          <p:nvPr/>
        </p:nvGrpSpPr>
        <p:grpSpPr>
          <a:xfrm>
            <a:off x="4284980" y="1005840"/>
            <a:ext cx="4256405" cy="3617595"/>
            <a:chOff x="838715" y="2493690"/>
            <a:chExt cx="10441067" cy="3973768"/>
          </a:xfrm>
        </p:grpSpPr>
        <p:sp>
          <p:nvSpPr>
            <p:cNvPr id="9" name="矩形 8"/>
            <p:cNvSpPr/>
            <p:nvPr/>
          </p:nvSpPr>
          <p:spPr>
            <a:xfrm>
              <a:off x="838715" y="2493690"/>
              <a:ext cx="10441067" cy="3973768"/>
            </a:xfrm>
            <a:prstGeom prst="rect">
              <a:avLst/>
            </a:prstGeom>
            <a:solidFill>
              <a:schemeClr val="bg1">
                <a:lumMod val="95000"/>
              </a:schemeClr>
            </a:solidFill>
            <a:ln>
              <a:noFill/>
            </a:ln>
            <a:effectLst>
              <a:outerShdw blurRad="508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23" tIns="25710" rIns="51423" bIns="2571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982253" y="2651987"/>
              <a:ext cx="10153991" cy="36571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3" tIns="25710" rIns="51423" bIns="2571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schemeClr val="lt1"/>
                </a:solidFill>
                <a:effectLst/>
                <a:uLnTx/>
                <a:uFillTx/>
                <a:latin typeface="+mn-lt"/>
                <a:ea typeface="+mn-ea"/>
                <a:cs typeface="+mn-cs"/>
              </a:endParaRPr>
            </a:p>
          </p:txBody>
        </p:sp>
      </p:grpSp>
      <p:sp>
        <p:nvSpPr>
          <p:cNvPr id="49" name="矩形 48"/>
          <p:cNvSpPr/>
          <p:nvPr/>
        </p:nvSpPr>
        <p:spPr>
          <a:xfrm>
            <a:off x="4535170" y="1217930"/>
            <a:ext cx="3768090" cy="3016885"/>
          </a:xfrm>
          <a:prstGeom prst="rect">
            <a:avLst/>
          </a:prstGeom>
        </p:spPr>
        <p:txBody>
          <a:bodyPr wrap="square" lIns="68562" tIns="34281" rIns="68562" bIns="34281">
            <a:spAutoFit/>
          </a:bodyPr>
          <a:lstStyle/>
          <a:p>
            <a:pPr marL="0" marR="0" lvl="0" indent="0" algn="just" defTabSz="913765" rtl="0" eaLnBrk="1" fontAlgn="auto" latinLnBrk="0" hangingPunct="1">
              <a:lnSpc>
                <a:spcPct val="130000"/>
              </a:lnSpc>
              <a:spcBef>
                <a:spcPts val="0"/>
              </a:spcBef>
              <a:spcAft>
                <a:spcPts val="1200"/>
              </a:spcAft>
              <a:buClrTx/>
              <a:buSzTx/>
              <a:buFontTx/>
              <a:buNone/>
              <a:defRPr/>
            </a:pPr>
            <a:r>
              <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rPr>
              <a:t>中共中央政治局</a:t>
            </a:r>
            <a:r>
              <a:rPr kumimoji="0" lang="en-US" altLang="zh-CN"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rPr>
              <a:t>11</a:t>
            </a:r>
            <a:r>
              <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rPr>
              <a:t>月</a:t>
            </a:r>
            <a:r>
              <a:rPr kumimoji="0" lang="en-US" altLang="zh-CN"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rPr>
              <a:t>29</a:t>
            </a:r>
            <a:r>
              <a:rPr kumimoji="0" lang="zh-CN" altLang="en-US"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rPr>
              <a:t>日下午就我国应急管理体系和能力建设进行第十九次集体学习。中共中央总书记习近平在主持学习时强调：</a:t>
            </a:r>
            <a:endParaRPr kumimoji="0" lang="en-US" altLang="zh-CN"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3765" rtl="0" eaLnBrk="1" fontAlgn="auto" latinLnBrk="0" hangingPunct="1">
              <a:lnSpc>
                <a:spcPct val="130000"/>
              </a:lnSpc>
              <a:spcBef>
                <a:spcPts val="0"/>
              </a:spcBef>
              <a:spcAft>
                <a:spcPts val="120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应急管理是国家治理体系和治理能力的重要组成部分，承担防范化解重大安全风险、及时应对处置各类灾害事故的重要职责，担负保护人民群众生命财产安全和维护社会稳定的重要使命。要发挥我国应急管理体系的特色和优势，借鉴国外应急管理有益做法，积极推进我国应急管理体系和能力现代化。”</a:t>
            </a:r>
            <a:endPar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4" name="图片 3"/>
          <p:cNvPicPr>
            <a:picLocks noChangeAspect="1"/>
          </p:cNvPicPr>
          <p:nvPr/>
        </p:nvPicPr>
        <p:blipFill>
          <a:blip r:embed="rId1" cstate="print"/>
          <a:stretch>
            <a:fillRect/>
          </a:stretch>
        </p:blipFill>
        <p:spPr>
          <a:xfrm>
            <a:off x="361950" y="1372870"/>
            <a:ext cx="3769995" cy="2090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38238" y="665798"/>
            <a:ext cx="6862763" cy="3834765"/>
          </a:xfrm>
          <a:prstGeom prst="rect">
            <a:avLst/>
          </a:prstGeom>
        </p:spPr>
      </p:pic>
      <p:sp>
        <p:nvSpPr>
          <p:cNvPr id="2" name="矩形 1"/>
          <p:cNvSpPr/>
          <p:nvPr/>
        </p:nvSpPr>
        <p:spPr>
          <a:xfrm>
            <a:off x="1143000" y="642938"/>
            <a:ext cx="6858000" cy="3857625"/>
          </a:xfrm>
          <a:prstGeom prst="rect">
            <a:avLst/>
          </a:prstGeom>
          <a:solidFill>
            <a:srgbClr val="1E2327">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nvGrpSpPr>
          <p:cNvPr id="6" name="组 5"/>
          <p:cNvGrpSpPr/>
          <p:nvPr/>
        </p:nvGrpSpPr>
        <p:grpSpPr>
          <a:xfrm>
            <a:off x="1794983" y="1486853"/>
            <a:ext cx="5328762" cy="1840071"/>
            <a:chOff x="1673579" y="1278800"/>
            <a:chExt cx="3216340" cy="2453428"/>
          </a:xfrm>
        </p:grpSpPr>
        <p:sp>
          <p:nvSpPr>
            <p:cNvPr id="3" name="文本框 2"/>
            <p:cNvSpPr txBox="1"/>
            <p:nvPr/>
          </p:nvSpPr>
          <p:spPr>
            <a:xfrm>
              <a:off x="1701175" y="2625635"/>
              <a:ext cx="3188744" cy="1106593"/>
            </a:xfrm>
            <a:prstGeom prst="rect">
              <a:avLst/>
            </a:prstGeom>
            <a:noFill/>
          </p:spPr>
          <p:txBody>
            <a:bodyPr wrap="square" rtlCol="0">
              <a:spAutoFit/>
            </a:bodyPr>
            <a:lstStyle/>
            <a:p>
              <a:r>
                <a:rPr lang="en-US" altLang="zh-CN" sz="2400" b="1" dirty="0" smtClean="0">
                  <a:solidFill>
                    <a:srgbClr val="FFFF00"/>
                  </a:solidFill>
                  <a:sym typeface="+mn-ea"/>
                </a:rPr>
                <a:t>"</a:t>
              </a:r>
              <a:r>
                <a:rPr lang="zh-CN" altLang="en-US" sz="2400" b="1" dirty="0" smtClean="0">
                  <a:solidFill>
                    <a:srgbClr val="FFFF00"/>
                  </a:solidFill>
                  <a:sym typeface="+mn-ea"/>
                </a:rPr>
                <a:t>要把人民群众生命安全和身体健康放在第一位</a:t>
              </a:r>
              <a:r>
                <a:rPr lang="en-US" altLang="zh-CN" sz="2400" b="1" dirty="0" smtClean="0">
                  <a:solidFill>
                    <a:srgbClr val="FFFF00"/>
                  </a:solidFill>
                  <a:sym typeface="+mn-ea"/>
                </a:rPr>
                <a:t>"</a:t>
              </a:r>
              <a:endParaRPr kumimoji="1" lang="en-US" altLang="zh-CN" sz="2400" b="1" dirty="0" smtClean="0">
                <a:solidFill>
                  <a:srgbClr val="FFFF00"/>
                </a:solidFill>
                <a:sym typeface="+mn-ea"/>
              </a:endParaRPr>
            </a:p>
          </p:txBody>
        </p:sp>
        <p:sp>
          <p:nvSpPr>
            <p:cNvPr id="5" name="矩形 4"/>
            <p:cNvSpPr/>
            <p:nvPr/>
          </p:nvSpPr>
          <p:spPr>
            <a:xfrm>
              <a:off x="1673579" y="1278800"/>
              <a:ext cx="2702369" cy="1549400"/>
            </a:xfrm>
            <a:prstGeom prst="rect">
              <a:avLst/>
            </a:prstGeom>
          </p:spPr>
          <p:txBody>
            <a:bodyPr wrap="square">
              <a:spAutoFit/>
            </a:bodyPr>
            <a:lstStyle/>
            <a:p>
              <a:pPr algn="l">
                <a:lnSpc>
                  <a:spcPct val="80000"/>
                </a:lnSpc>
              </a:pPr>
              <a:r>
                <a:rPr kumimoji="1" lang="en-US" altLang="zh-CN" sz="8700" dirty="0" smtClean="0">
                  <a:solidFill>
                    <a:schemeClr val="bg1"/>
                  </a:solidFill>
                </a:rPr>
                <a:t>2020</a:t>
              </a:r>
              <a:r>
                <a:rPr kumimoji="1" lang="zh-CN" altLang="en-US" sz="5400" dirty="0" smtClean="0">
                  <a:solidFill>
                    <a:schemeClr val="bg1"/>
                  </a:solidFill>
                </a:rPr>
                <a:t>年</a:t>
              </a:r>
              <a:endParaRPr kumimoji="1" lang="zh-CN" altLang="en-US" sz="5400" dirty="0" smtClea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999490" y="2042795"/>
            <a:ext cx="3030855" cy="645160"/>
          </a:xfrm>
          <a:prstGeom prst="rect">
            <a:avLst/>
          </a:prstGeom>
        </p:spPr>
        <p:txBody>
          <a:bodyPr wrap="square">
            <a:spAutoFit/>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2020</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a:t>
            </a:r>
            <a:r>
              <a:rPr kumimoji="0"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3月</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7</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日</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点</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15</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分，福建泉州市鲤城区常泰街道南环路欣佳快捷酒店发生坍塌事故，</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29</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人死亡。</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6628" name="图片 2"/>
          <p:cNvPicPr>
            <a:picLocks noChangeAspect="1"/>
          </p:cNvPicPr>
          <p:nvPr>
            <p:custDataLst>
              <p:tags r:id="rId2"/>
            </p:custDataLst>
          </p:nvPr>
        </p:nvPicPr>
        <p:blipFill>
          <a:blip r:embed="rId3"/>
          <a:stretch>
            <a:fillRect/>
          </a:stretch>
        </p:blipFill>
        <p:spPr>
          <a:xfrm>
            <a:off x="833755" y="161290"/>
            <a:ext cx="3335020" cy="1881505"/>
          </a:xfrm>
          <a:prstGeom prst="rect">
            <a:avLst/>
          </a:prstGeom>
          <a:noFill/>
          <a:ln w="9525">
            <a:noFill/>
          </a:ln>
        </p:spPr>
      </p:pic>
      <p:pic>
        <p:nvPicPr>
          <p:cNvPr id="8" name="图片 7"/>
          <p:cNvPicPr>
            <a:picLocks noChangeAspect="1"/>
          </p:cNvPicPr>
          <p:nvPr>
            <p:custDataLst>
              <p:tags r:id="rId4"/>
            </p:custDataLst>
          </p:nvPr>
        </p:nvPicPr>
        <p:blipFill>
          <a:blip r:embed="rId5"/>
          <a:stretch>
            <a:fillRect/>
          </a:stretch>
        </p:blipFill>
        <p:spPr>
          <a:xfrm>
            <a:off x="860425" y="2665095"/>
            <a:ext cx="3308350" cy="1971040"/>
          </a:xfrm>
          <a:prstGeom prst="rect">
            <a:avLst/>
          </a:prstGeom>
        </p:spPr>
      </p:pic>
      <p:sp>
        <p:nvSpPr>
          <p:cNvPr id="9" name="文本框 8"/>
          <p:cNvSpPr txBox="1"/>
          <p:nvPr>
            <p:custDataLst>
              <p:tags r:id="rId6"/>
            </p:custDataLst>
          </p:nvPr>
        </p:nvSpPr>
        <p:spPr>
          <a:xfrm>
            <a:off x="1144905" y="4580890"/>
            <a:ext cx="2540000" cy="460375"/>
          </a:xfrm>
          <a:prstGeom prst="rect">
            <a:avLst/>
          </a:prstGeom>
          <a:noFill/>
        </p:spPr>
        <p:txBody>
          <a:bodyPr wrap="square" rtlCol="0" anchor="t">
            <a:spAutoFit/>
          </a:bodyPr>
          <a:p>
            <a:pPr algn="ctr" defTabSz="914400" eaLnBrk="0" hangingPunct="0">
              <a:buClrTx/>
              <a:buSzTx/>
              <a:buFontTx/>
              <a:defRPr/>
            </a:pPr>
            <a:r>
              <a:rPr lang="en-US" altLang="zh-CN"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29</a:t>
            </a:r>
            <a:r>
              <a:rPr lang="zh-CN" altLang="en-US"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ctr" defTabSz="914400" eaLnBrk="0" hangingPunct="0">
              <a:buClrTx/>
              <a:buSzTx/>
              <a:buFontTx/>
              <a:defRPr/>
            </a:pPr>
            <a:r>
              <a:rPr lang="zh-CN" altLang="en-US"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山西饭店倒塌29人死亡</a:t>
            </a:r>
            <a:endParaRPr lang="zh-CN" altLang="en-US" sz="120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4"/>
          <p:cNvSpPr/>
          <p:nvPr>
            <p:custDataLst>
              <p:tags r:id="rId7"/>
            </p:custDataLst>
          </p:nvPr>
        </p:nvSpPr>
        <p:spPr>
          <a:xfrm>
            <a:off x="5640705" y="4636135"/>
            <a:ext cx="2221230" cy="460375"/>
          </a:xfrm>
          <a:prstGeom prst="rect">
            <a:avLst/>
          </a:prstGeom>
        </p:spPr>
        <p:txBody>
          <a:bodyPr wrap="square">
            <a:spAutoFit/>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10·1</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山西骀山景区冰灯雪雕馆发生火灾，</a:t>
            </a:r>
            <a:r>
              <a:rPr kumimoji="0" lang="en-US" altLang="zh-CN"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13</a:t>
            </a:r>
            <a:r>
              <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人死亡</a:t>
            </a:r>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74"/>
          <p:cNvSpPr txBox="1"/>
          <p:nvPr>
            <p:custDataLst>
              <p:tags r:id="rId8"/>
            </p:custDataLst>
          </p:nvPr>
        </p:nvSpPr>
        <p:spPr>
          <a:xfrm>
            <a:off x="4902835" y="1991995"/>
            <a:ext cx="3466465" cy="621030"/>
          </a:xfrm>
          <a:prstGeom prst="rect">
            <a:avLst/>
          </a:prstGeom>
          <a:solidFill>
            <a:schemeClr val="bg1"/>
          </a:solidFill>
        </p:spPr>
        <p:txBody>
          <a:bodyPr wrap="square" lIns="67332" tIns="33666" rIns="67332" bIns="33666" rtlCol="0">
            <a:spAutoFit/>
          </a:bodyPr>
          <a:p>
            <a:pPr algn="ctr" defTabSz="949960">
              <a:lnSpc>
                <a:spcPct val="150000"/>
              </a:lnSpc>
              <a:defRPr/>
            </a:pPr>
            <a:r>
              <a:rPr sz="1200" b="1" dirty="0">
                <a:solidFill>
                  <a:srgbClr val="FF0000"/>
                </a:solidFill>
                <a:latin typeface="微软雅黑" panose="020B0503020204020204" pitchFamily="34" charset="-122"/>
                <a:ea typeface="微软雅黑" panose="020B0503020204020204" pitchFamily="34" charset="-122"/>
                <a:sym typeface="+mn-ea"/>
              </a:rPr>
              <a:t>2020年3月30日</a:t>
            </a:r>
            <a:r>
              <a:rPr sz="1200" b="1" dirty="0">
                <a:latin typeface="微软雅黑" panose="020B0503020204020204" pitchFamily="34" charset="-122"/>
                <a:ea typeface="微软雅黑" panose="020B0503020204020204" pitchFamily="34" charset="-122"/>
                <a:sym typeface="+mn-ea"/>
              </a:rPr>
              <a:t>，凉山州西昌市皮家山发生森林火灾，致使参与扑救的19人牺牲、3人受伤。</a:t>
            </a:r>
            <a:endParaRPr sz="1200" b="1" dirty="0">
              <a:latin typeface="微软雅黑" panose="020B0503020204020204" pitchFamily="34" charset="-122"/>
              <a:ea typeface="微软雅黑" panose="020B0503020204020204" pitchFamily="34" charset="-122"/>
              <a:sym typeface="+mn-ea"/>
            </a:endParaRPr>
          </a:p>
        </p:txBody>
      </p:sp>
      <p:pic>
        <p:nvPicPr>
          <p:cNvPr id="11" name="图片 10"/>
          <p:cNvPicPr>
            <a:picLocks noChangeAspect="1"/>
          </p:cNvPicPr>
          <p:nvPr>
            <p:custDataLst>
              <p:tags r:id="rId9"/>
            </p:custDataLst>
          </p:nvPr>
        </p:nvPicPr>
        <p:blipFill>
          <a:blip r:embed="rId10"/>
          <a:stretch>
            <a:fillRect/>
          </a:stretch>
        </p:blipFill>
        <p:spPr>
          <a:xfrm>
            <a:off x="4994275" y="2687955"/>
            <a:ext cx="3374390" cy="1947545"/>
          </a:xfrm>
          <a:prstGeom prst="rect">
            <a:avLst/>
          </a:prstGeom>
        </p:spPr>
      </p:pic>
      <p:pic>
        <p:nvPicPr>
          <p:cNvPr id="3" name="图片 2"/>
          <p:cNvPicPr>
            <a:picLocks noChangeAspect="1"/>
          </p:cNvPicPr>
          <p:nvPr/>
        </p:nvPicPr>
        <p:blipFill>
          <a:blip r:embed="rId11"/>
          <a:stretch>
            <a:fillRect/>
          </a:stretch>
        </p:blipFill>
        <p:spPr>
          <a:xfrm>
            <a:off x="4988560" y="161290"/>
            <a:ext cx="3380105" cy="1875790"/>
          </a:xfrm>
          <a:prstGeom prst="rect">
            <a:avLst/>
          </a:prstGeom>
        </p:spPr>
      </p:pic>
    </p:spTree>
    <p:custDataLst>
      <p:tags r:id="rId12"/>
    </p:custDataLst>
  </p:cSld>
  <p:clrMapOvr>
    <a:overrideClrMapping bg1="lt1" tx1="dk1" bg2="lt2" tx2="dk2" accent1="accent1" accent2="accent2" accent3="accent3" accent4="accent4" accent5="accent5" accent6="accent6" hlink="hlink" folHlink="folHlink"/>
  </p:clrMapOvr>
  <p:transition spd="slow" advTm="7202">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79400" y="600075"/>
            <a:ext cx="4604385" cy="857250"/>
          </a:xfrm>
        </p:spPr>
        <p:txBody>
          <a:bodyPr/>
          <a:p>
            <a:r>
              <a:rPr lang="zh-CN" altLang="en-US"/>
              <a:t>2021年全国两会政府工作报告</a:t>
            </a:r>
            <a:endParaRPr lang="zh-CN" altLang="en-US"/>
          </a:p>
        </p:txBody>
      </p:sp>
      <p:pic>
        <p:nvPicPr>
          <p:cNvPr id="3" name="图片 2"/>
          <p:cNvPicPr>
            <a:picLocks noChangeAspect="1"/>
          </p:cNvPicPr>
          <p:nvPr/>
        </p:nvPicPr>
        <p:blipFill>
          <a:blip r:embed="rId1"/>
          <a:stretch>
            <a:fillRect/>
          </a:stretch>
        </p:blipFill>
        <p:spPr>
          <a:xfrm>
            <a:off x="338455" y="1224915"/>
            <a:ext cx="4396740" cy="2962275"/>
          </a:xfrm>
          <a:prstGeom prst="rect">
            <a:avLst/>
          </a:prstGeom>
        </p:spPr>
      </p:pic>
      <p:grpSp>
        <p:nvGrpSpPr>
          <p:cNvPr id="20481" name="组合 1"/>
          <p:cNvGrpSpPr/>
          <p:nvPr/>
        </p:nvGrpSpPr>
        <p:grpSpPr>
          <a:xfrm>
            <a:off x="4831080" y="847090"/>
            <a:ext cx="4256405" cy="3617595"/>
            <a:chOff x="838715" y="2493690"/>
            <a:chExt cx="10441067" cy="3973768"/>
          </a:xfrm>
        </p:grpSpPr>
        <p:sp>
          <p:nvSpPr>
            <p:cNvPr id="9" name="矩形 8"/>
            <p:cNvSpPr/>
            <p:nvPr/>
          </p:nvSpPr>
          <p:spPr>
            <a:xfrm>
              <a:off x="838715" y="2493690"/>
              <a:ext cx="10441067" cy="3973768"/>
            </a:xfrm>
            <a:prstGeom prst="rect">
              <a:avLst/>
            </a:prstGeom>
            <a:solidFill>
              <a:schemeClr val="bg1">
                <a:lumMod val="95000"/>
              </a:schemeClr>
            </a:solidFill>
            <a:ln>
              <a:noFill/>
            </a:ln>
            <a:effectLst>
              <a:outerShdw blurRad="508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23" tIns="25710" rIns="51423" bIns="25710" anchor="ctr"/>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982253" y="2651987"/>
              <a:ext cx="10153991" cy="36571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3" tIns="25710" rIns="51423" bIns="25710" anchor="ctr"/>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schemeClr val="lt1"/>
                </a:solidFill>
                <a:effectLst/>
                <a:uLnTx/>
                <a:uFillTx/>
                <a:latin typeface="+mn-lt"/>
                <a:ea typeface="+mn-ea"/>
                <a:cs typeface="+mn-cs"/>
              </a:endParaRPr>
            </a:p>
          </p:txBody>
        </p:sp>
      </p:grpSp>
      <p:sp>
        <p:nvSpPr>
          <p:cNvPr id="49" name="矩形 48"/>
          <p:cNvSpPr/>
          <p:nvPr/>
        </p:nvSpPr>
        <p:spPr>
          <a:xfrm>
            <a:off x="5075555" y="1407160"/>
            <a:ext cx="3768090" cy="2329180"/>
          </a:xfrm>
          <a:prstGeom prst="rect">
            <a:avLst/>
          </a:prstGeom>
        </p:spPr>
        <p:txBody>
          <a:bodyPr wrap="square" lIns="68562" tIns="34281" rIns="68562" bIns="34281">
            <a:spAutoFit/>
          </a:bodyPr>
          <a:p>
            <a:pPr>
              <a:lnSpc>
                <a:spcPct val="150000"/>
              </a:lnSpc>
            </a:pPr>
            <a:r>
              <a:rPr lang="zh-CN" altLang="en-US" dirty="0" smtClean="0">
                <a:ea typeface="微软雅黑" panose="020B0503020204020204" pitchFamily="34" charset="-122"/>
                <a:sym typeface="+mn-ea"/>
              </a:rPr>
              <a:t>加强应急救援力量建设，提高防灾减灾抗灾救灾能力，切实做好洪涝干旱、森林草原火灾、地质灾害、地震等防御和气象服务。</a:t>
            </a:r>
            <a:r>
              <a:rPr lang="zh-CN" altLang="en-US" dirty="0" smtClean="0">
                <a:solidFill>
                  <a:srgbClr val="FF0000"/>
                </a:solidFill>
                <a:ea typeface="微软雅黑" panose="020B0503020204020204" pitchFamily="34" charset="-122"/>
                <a:sym typeface="+mn-ea"/>
              </a:rPr>
              <a:t>完善和落实安全生产责任制，深入开展安全生产专项整治三年行动，坚决遏制重特大事故发生。</a:t>
            </a:r>
            <a:r>
              <a:rPr lang="zh-CN" altLang="en-US" dirty="0" smtClean="0">
                <a:ea typeface="微软雅黑" panose="020B0503020204020204" pitchFamily="34" charset="-122"/>
                <a:sym typeface="+mn-ea"/>
              </a:rPr>
              <a:t>完善社会治安防控体系，常态化开展扫黑除恶斗争，防范打击各类犯罪，维护社会稳定和安全。</a:t>
            </a:r>
            <a:endPar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med" advTm="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标题 1"/>
          <p:cNvSpPr txBox="1"/>
          <p:nvPr/>
        </p:nvSpPr>
        <p:spPr>
          <a:xfrm>
            <a:off x="1115616" y="361950"/>
            <a:ext cx="6778228" cy="277416"/>
          </a:xfrm>
          <a:prstGeom prst="rect">
            <a:avLst/>
          </a:prstGeom>
          <a:noFill/>
          <a:ln w="9525">
            <a:noFill/>
          </a:ln>
        </p:spPr>
        <p:txBody>
          <a:bodyPr lIns="91440" tIns="45720" rIns="91440" bIns="45720" anchor="ctr"/>
          <a:p>
            <a:pPr defTabSz="914400"/>
            <a:r>
              <a:rPr lang="zh-CN" altLang="en-US" sz="2400" b="1" dirty="0">
                <a:solidFill>
                  <a:srgbClr val="FF0000"/>
                </a:solidFill>
                <a:latin typeface="微软雅黑" panose="020B0503020204020204" pitchFamily="34" charset="-122"/>
                <a:ea typeface="微软雅黑" panose="020B0503020204020204" pitchFamily="34" charset="-122"/>
              </a:rPr>
              <a:t>深刻领悟习近平总书记讲话内涵</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6" name="图片 5" descr="图片包含 物体, 事情&#10;&#10;已生成极高可信度的说明"/>
          <p:cNvPicPr>
            <a:picLocks noChangeAspect="1"/>
          </p:cNvPicPr>
          <p:nvPr/>
        </p:nvPicPr>
        <p:blipFill>
          <a:blip r:embed="rId1"/>
          <a:stretch>
            <a:fillRect/>
          </a:stretch>
        </p:blipFill>
        <p:spPr>
          <a:xfrm>
            <a:off x="6607969" y="1500188"/>
            <a:ext cx="1860947" cy="1827610"/>
          </a:xfrm>
          <a:prstGeom prst="rect">
            <a:avLst/>
          </a:prstGeom>
          <a:noFill/>
          <a:ln w="9525">
            <a:noFill/>
          </a:ln>
        </p:spPr>
      </p:pic>
      <p:sp>
        <p:nvSpPr>
          <p:cNvPr id="56323" name="TextBox 6"/>
          <p:cNvSpPr txBox="1"/>
          <p:nvPr/>
        </p:nvSpPr>
        <p:spPr>
          <a:xfrm>
            <a:off x="959644" y="1221581"/>
            <a:ext cx="6543675" cy="414020"/>
          </a:xfrm>
          <a:prstGeom prst="rect">
            <a:avLst/>
          </a:prstGeom>
          <a:noFill/>
          <a:ln w="9525">
            <a:noFill/>
          </a:ln>
        </p:spPr>
        <p:txBody>
          <a:bodyPr anchor="t">
            <a:spAutoFit/>
          </a:bodyPr>
          <a:p>
            <a:pPr>
              <a:buFont typeface="Arial" panose="020B0604020202020204" pitchFamily="34" charset="0"/>
            </a:pPr>
            <a:r>
              <a:rPr lang="en-US" altLang="zh-CN" sz="2100" b="1" dirty="0">
                <a:latin typeface="微软雅黑" panose="020B0503020204020204" pitchFamily="34" charset="-122"/>
                <a:ea typeface="微软雅黑" panose="020B0503020204020204" pitchFamily="34" charset="-122"/>
              </a:rPr>
              <a:t>1</a:t>
            </a:r>
            <a:r>
              <a:rPr lang="zh-CN" altLang="en-US" sz="2100" b="1" dirty="0">
                <a:latin typeface="微软雅黑" panose="020B0503020204020204" pitchFamily="34" charset="-122"/>
                <a:ea typeface="微软雅黑" panose="020B0503020204020204" pitchFamily="34" charset="-122"/>
              </a:rPr>
              <a:t>、牢牢坚守生命红线，大力实施安全发展战略</a:t>
            </a:r>
            <a:endParaRPr lang="zh-CN" altLang="en-US" sz="2100" b="1" dirty="0">
              <a:latin typeface="微软雅黑" panose="020B0503020204020204" pitchFamily="34" charset="-122"/>
              <a:ea typeface="微软雅黑" panose="020B0503020204020204" pitchFamily="34" charset="-122"/>
            </a:endParaRPr>
          </a:p>
        </p:txBody>
      </p:sp>
      <p:sp>
        <p:nvSpPr>
          <p:cNvPr id="56324" name="TextBox 3"/>
          <p:cNvSpPr txBox="1"/>
          <p:nvPr/>
        </p:nvSpPr>
        <p:spPr>
          <a:xfrm>
            <a:off x="1119188" y="1918097"/>
            <a:ext cx="479702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不可逾越的红线</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56325" name="TextBox 8"/>
          <p:cNvSpPr txBox="1"/>
          <p:nvPr/>
        </p:nvSpPr>
        <p:spPr>
          <a:xfrm>
            <a:off x="2713435" y="2614613"/>
            <a:ext cx="344685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不要带血的</a:t>
            </a:r>
            <a:r>
              <a:rPr lang="en-US" altLang="zh-CN" sz="3000" dirty="0">
                <a:solidFill>
                  <a:srgbClr val="002060"/>
                </a:solidFill>
                <a:latin typeface="华文新魏" panose="02010800040101010101" pitchFamily="2" charset="-122"/>
                <a:ea typeface="华文新魏" panose="02010800040101010101" pitchFamily="2" charset="-122"/>
              </a:rPr>
              <a:t>GDP</a:t>
            </a:r>
            <a:endParaRPr lang="en-US" altLang="zh-CN" sz="3000" dirty="0">
              <a:solidFill>
                <a:srgbClr val="002060"/>
              </a:solidFill>
              <a:latin typeface="华文新魏" panose="02010800040101010101" pitchFamily="2" charset="-122"/>
              <a:ea typeface="华文新魏" panose="02010800040101010101" pitchFamily="2" charset="-122"/>
            </a:endParaRPr>
          </a:p>
        </p:txBody>
      </p:sp>
      <p:sp>
        <p:nvSpPr>
          <p:cNvPr id="56326" name="TextBox 4"/>
          <p:cNvSpPr txBox="1"/>
          <p:nvPr/>
        </p:nvSpPr>
        <p:spPr>
          <a:xfrm>
            <a:off x="446485" y="3537347"/>
            <a:ext cx="8143875" cy="1198880"/>
          </a:xfrm>
          <a:prstGeom prst="rect">
            <a:avLst/>
          </a:prstGeom>
          <a:noFill/>
          <a:ln w="9525">
            <a:noFill/>
          </a:ln>
        </p:spPr>
        <p:txBody>
          <a:bodyPr anchor="t">
            <a:spAutoFit/>
          </a:bodyPr>
          <a:p>
            <a:pPr>
              <a:buFont typeface="Arial" panose="020B0604020202020204" pitchFamily="34" charset="0"/>
            </a:pPr>
            <a:r>
              <a:rPr lang="zh-CN" altLang="en-US" sz="7200" b="1" dirty="0">
                <a:solidFill>
                  <a:srgbClr val="C00000"/>
                </a:solidFill>
                <a:latin typeface="微软雅黑" panose="020B0503020204020204" pitchFamily="34" charset="-122"/>
                <a:ea typeface="微软雅黑" panose="020B0503020204020204" pitchFamily="34" charset="-122"/>
              </a:rPr>
              <a:t>生命至上 安全发展</a:t>
            </a:r>
            <a:endParaRPr lang="zh-CN" altLang="en-US" sz="7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p:random/>
  </p:transition>
  <p:timing>
    <p:tnLst>
      <p:par>
        <p:cTn id="1" dur="indefinite" restart="never" nodeType="tmRoot"/>
      </p:par>
    </p:tnLst>
    <p:bldLst>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标题 1"/>
          <p:cNvSpPr txBox="1"/>
          <p:nvPr/>
        </p:nvSpPr>
        <p:spPr>
          <a:xfrm>
            <a:off x="1115616" y="361950"/>
            <a:ext cx="6778228" cy="277416"/>
          </a:xfrm>
          <a:prstGeom prst="rect">
            <a:avLst/>
          </a:prstGeom>
          <a:noFill/>
          <a:ln w="9525">
            <a:noFill/>
          </a:ln>
        </p:spPr>
        <p:txBody>
          <a:bodyPr lIns="91440" tIns="45720" rIns="91440" bIns="45720" anchor="ctr"/>
          <a:p>
            <a:pPr defTabSz="914400"/>
            <a:r>
              <a:rPr lang="zh-CN" altLang="en-US" sz="2400" b="1" dirty="0">
                <a:solidFill>
                  <a:srgbClr val="FF0000"/>
                </a:solidFill>
                <a:latin typeface="微软雅黑" panose="020B0503020204020204" pitchFamily="34" charset="-122"/>
                <a:ea typeface="微软雅黑" panose="020B0503020204020204" pitchFamily="34" charset="-122"/>
              </a:rPr>
              <a:t>深刻领悟习近平总书记讲话内涵</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6" name="图片 5" descr="图片包含 物体, 事情&#10;&#10;已生成极高可信度的说明"/>
          <p:cNvPicPr>
            <a:picLocks noChangeAspect="1"/>
          </p:cNvPicPr>
          <p:nvPr/>
        </p:nvPicPr>
        <p:blipFill>
          <a:blip r:embed="rId1"/>
          <a:stretch>
            <a:fillRect/>
          </a:stretch>
        </p:blipFill>
        <p:spPr>
          <a:xfrm>
            <a:off x="6607969" y="1500188"/>
            <a:ext cx="1860947" cy="1827610"/>
          </a:xfrm>
          <a:prstGeom prst="rect">
            <a:avLst/>
          </a:prstGeom>
          <a:noFill/>
          <a:ln w="9525">
            <a:noFill/>
          </a:ln>
        </p:spPr>
      </p:pic>
      <p:sp>
        <p:nvSpPr>
          <p:cNvPr id="58371" name="TextBox 2"/>
          <p:cNvSpPr txBox="1"/>
          <p:nvPr/>
        </p:nvSpPr>
        <p:spPr>
          <a:xfrm>
            <a:off x="865585" y="951310"/>
            <a:ext cx="7484269" cy="737235"/>
          </a:xfrm>
          <a:prstGeom prst="rect">
            <a:avLst/>
          </a:prstGeom>
          <a:noFill/>
          <a:ln w="9525">
            <a:noFill/>
          </a:ln>
        </p:spPr>
        <p:txBody>
          <a:bodyPr anchor="t">
            <a:spAutoFit/>
          </a:bodyPr>
          <a:p>
            <a:pPr>
              <a:buFont typeface="Arial" panose="020B0604020202020204" pitchFamily="34" charset="0"/>
            </a:pPr>
            <a:r>
              <a:rPr lang="en-US" altLang="zh-CN" sz="2100" b="1" dirty="0">
                <a:latin typeface="微软雅黑" panose="020B0503020204020204" pitchFamily="34" charset="-122"/>
                <a:ea typeface="微软雅黑" panose="020B0503020204020204" pitchFamily="34" charset="-122"/>
              </a:rPr>
              <a:t>2</a:t>
            </a:r>
            <a:r>
              <a:rPr lang="zh-CN" altLang="en-US" sz="2100" b="1" dirty="0">
                <a:latin typeface="微软雅黑" panose="020B0503020204020204" pitchFamily="34" charset="-122"/>
                <a:ea typeface="微软雅黑" panose="020B0503020204020204" pitchFamily="34" charset="-122"/>
              </a:rPr>
              <a:t>、抓紧建立健全“党政同责、一岗双责、齐抓共管”的安全生产责任体系</a:t>
            </a:r>
            <a:endParaRPr lang="zh-CN" altLang="en-US" sz="2100" b="1" dirty="0">
              <a:latin typeface="微软雅黑" panose="020B0503020204020204" pitchFamily="34" charset="-122"/>
              <a:ea typeface="微软雅黑" panose="020B0503020204020204" pitchFamily="34" charset="-122"/>
            </a:endParaRPr>
          </a:p>
        </p:txBody>
      </p:sp>
      <p:sp>
        <p:nvSpPr>
          <p:cNvPr id="58372" name="TextBox 11"/>
          <p:cNvSpPr txBox="1"/>
          <p:nvPr/>
        </p:nvSpPr>
        <p:spPr>
          <a:xfrm>
            <a:off x="1435894" y="1682354"/>
            <a:ext cx="479821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亲力亲为</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58373" name="TextBox 12"/>
          <p:cNvSpPr txBox="1"/>
          <p:nvPr/>
        </p:nvSpPr>
        <p:spPr>
          <a:xfrm>
            <a:off x="2839641" y="2245519"/>
            <a:ext cx="2700338"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齐抓共管</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58374" name="TextBox 13"/>
          <p:cNvSpPr txBox="1"/>
          <p:nvPr/>
        </p:nvSpPr>
        <p:spPr>
          <a:xfrm>
            <a:off x="4520804" y="2776538"/>
            <a:ext cx="2043113"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一票否决</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58375" name="TextBox 14"/>
          <p:cNvSpPr txBox="1"/>
          <p:nvPr/>
        </p:nvSpPr>
        <p:spPr>
          <a:xfrm>
            <a:off x="767954" y="3471863"/>
            <a:ext cx="7747397" cy="1198880"/>
          </a:xfrm>
          <a:prstGeom prst="rect">
            <a:avLst/>
          </a:prstGeom>
          <a:noFill/>
          <a:ln w="9525">
            <a:noFill/>
          </a:ln>
        </p:spPr>
        <p:txBody>
          <a:bodyPr anchor="t">
            <a:spAutoFit/>
          </a:bodyPr>
          <a:p>
            <a:pPr>
              <a:buFont typeface="Arial" panose="020B0604020202020204" pitchFamily="34" charset="0"/>
            </a:pPr>
            <a:r>
              <a:rPr lang="zh-CN" altLang="en-US" sz="7200" b="1" dirty="0">
                <a:solidFill>
                  <a:srgbClr val="C00000"/>
                </a:solidFill>
                <a:latin typeface="微软雅黑" panose="020B0503020204020204" pitchFamily="34" charset="-122"/>
                <a:ea typeface="微软雅黑" panose="020B0503020204020204" pitchFamily="34" charset="-122"/>
              </a:rPr>
              <a:t>领导干部要有担当</a:t>
            </a:r>
            <a:endParaRPr lang="zh-CN" altLang="en-US" sz="7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random/>
  </p:transition>
  <p:timing>
    <p:tnLst>
      <p:par>
        <p:cTn id="1" dur="indefinite" restart="never" nodeType="tmRoot"/>
      </p:par>
    </p:tnLst>
    <p:bldLst>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1">
            <a:lum/>
          </a:blip>
          <a:srcRect t="13580"/>
          <a:stretch>
            <a:fillRect/>
          </a:stretch>
        </p:blipFill>
        <p:spPr>
          <a:xfrm>
            <a:off x="2779871" y="-22384"/>
            <a:ext cx="4288155" cy="5188268"/>
          </a:xfrm>
          <a:prstGeom prst="rect">
            <a:avLst/>
          </a:prstGeom>
          <a:noFill/>
          <a:ln w="9525">
            <a:noFill/>
            <a:miter/>
          </a:ln>
        </p:spPr>
      </p:pic>
      <p:sp>
        <p:nvSpPr>
          <p:cNvPr id="12" name="矩形 11"/>
          <p:cNvSpPr/>
          <p:nvPr/>
        </p:nvSpPr>
        <p:spPr>
          <a:xfrm>
            <a:off x="1143000" y="384335"/>
            <a:ext cx="196850" cy="493712"/>
          </a:xfrm>
          <a:prstGeom prst="rect">
            <a:avLst/>
          </a:prstGeom>
          <a:solidFill>
            <a:srgbClr val="DD1C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sp>
        <p:nvSpPr>
          <p:cNvPr id="11" name="文本框 10"/>
          <p:cNvSpPr txBox="1"/>
          <p:nvPr/>
        </p:nvSpPr>
        <p:spPr>
          <a:xfrm>
            <a:off x="1339691" y="401479"/>
            <a:ext cx="2196465" cy="506730"/>
          </a:xfrm>
          <a:prstGeom prst="rect">
            <a:avLst/>
          </a:prstGeom>
          <a:noFill/>
        </p:spPr>
        <p:txBody>
          <a:bodyPr wrap="square" rtlCol="0">
            <a:spAutoFit/>
          </a:bodyPr>
          <a:lstStyle/>
          <a:p>
            <a:r>
              <a:rPr kumimoji="1" lang="zh-CN" altLang="en-US" sz="2700" b="1" dirty="0">
                <a:solidFill>
                  <a:srgbClr val="000000"/>
                </a:solidFill>
              </a:rPr>
              <a:t>十句硬话</a:t>
            </a:r>
            <a:endParaRPr kumimoji="1" lang="zh-CN" altLang="en-US" sz="2700" b="1" dirty="0">
              <a:solidFill>
                <a:srgbClr val="000000"/>
              </a:solidFill>
            </a:endParaRPr>
          </a:p>
        </p:txBody>
      </p:sp>
      <p:sp>
        <p:nvSpPr>
          <p:cNvPr id="16" name="文本框 15"/>
          <p:cNvSpPr txBox="1"/>
          <p:nvPr/>
        </p:nvSpPr>
        <p:spPr>
          <a:xfrm>
            <a:off x="1817240" y="881450"/>
            <a:ext cx="555625" cy="460375"/>
          </a:xfrm>
          <a:prstGeom prst="rect">
            <a:avLst/>
          </a:prstGeom>
          <a:noFill/>
        </p:spPr>
        <p:txBody>
          <a:bodyPr wrap="none" rtlCol="0">
            <a:spAutoFit/>
          </a:bodyPr>
          <a:lstStyle/>
          <a:p>
            <a:r>
              <a:rPr kumimoji="1" lang="en-US" altLang="zh-CN" sz="2400" dirty="0" smtClean="0">
                <a:solidFill>
                  <a:srgbClr val="1E2327"/>
                </a:solidFill>
              </a:rPr>
              <a:t>(1)</a:t>
            </a:r>
            <a:endParaRPr kumimoji="1" lang="en-US" altLang="zh-CN" sz="2400" dirty="0" smtClean="0">
              <a:solidFill>
                <a:srgbClr val="1E2327"/>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标题 1"/>
          <p:cNvSpPr txBox="1"/>
          <p:nvPr/>
        </p:nvSpPr>
        <p:spPr>
          <a:xfrm>
            <a:off x="1115616" y="361950"/>
            <a:ext cx="6778228" cy="277416"/>
          </a:xfrm>
          <a:prstGeom prst="rect">
            <a:avLst/>
          </a:prstGeom>
          <a:noFill/>
          <a:ln w="9525">
            <a:noFill/>
          </a:ln>
        </p:spPr>
        <p:txBody>
          <a:bodyPr lIns="91440" tIns="45720" rIns="91440" bIns="45720" anchor="ctr"/>
          <a:p>
            <a:pPr defTabSz="914400"/>
            <a:r>
              <a:rPr lang="zh-CN" altLang="en-US" sz="2400" b="1" dirty="0">
                <a:solidFill>
                  <a:srgbClr val="FF0000"/>
                </a:solidFill>
                <a:latin typeface="微软雅黑" panose="020B0503020204020204" pitchFamily="34" charset="-122"/>
                <a:ea typeface="微软雅黑" panose="020B0503020204020204" pitchFamily="34" charset="-122"/>
              </a:rPr>
              <a:t>深刻领悟习近平总书记讲话内涵</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6" name="图片 5" descr="图片包含 物体, 事情&#10;&#10;已生成极高可信度的说明"/>
          <p:cNvPicPr>
            <a:picLocks noChangeAspect="1"/>
          </p:cNvPicPr>
          <p:nvPr/>
        </p:nvPicPr>
        <p:blipFill>
          <a:blip r:embed="rId1"/>
          <a:stretch>
            <a:fillRect/>
          </a:stretch>
        </p:blipFill>
        <p:spPr>
          <a:xfrm>
            <a:off x="6607969" y="1500188"/>
            <a:ext cx="1860947" cy="1827610"/>
          </a:xfrm>
          <a:prstGeom prst="rect">
            <a:avLst/>
          </a:prstGeom>
          <a:noFill/>
          <a:ln w="9525">
            <a:noFill/>
          </a:ln>
        </p:spPr>
      </p:pic>
      <p:sp>
        <p:nvSpPr>
          <p:cNvPr id="60419" name="TextBox 3"/>
          <p:cNvSpPr txBox="1"/>
          <p:nvPr/>
        </p:nvSpPr>
        <p:spPr>
          <a:xfrm>
            <a:off x="752475" y="951310"/>
            <a:ext cx="6787754" cy="414020"/>
          </a:xfrm>
          <a:prstGeom prst="rect">
            <a:avLst/>
          </a:prstGeom>
          <a:noFill/>
          <a:ln w="9525">
            <a:noFill/>
          </a:ln>
        </p:spPr>
        <p:txBody>
          <a:bodyPr anchor="t">
            <a:spAutoFit/>
          </a:bodyPr>
          <a:p>
            <a:pPr>
              <a:buFont typeface="Arial" panose="020B0604020202020204" pitchFamily="34" charset="0"/>
            </a:pPr>
            <a:r>
              <a:rPr lang="en-US" altLang="zh-CN" sz="2100" b="1" dirty="0">
                <a:latin typeface="微软雅黑" panose="020B0503020204020204" pitchFamily="34" charset="-122"/>
                <a:ea typeface="微软雅黑" panose="020B0503020204020204" pitchFamily="34" charset="-122"/>
              </a:rPr>
              <a:t>3</a:t>
            </a:r>
            <a:r>
              <a:rPr lang="zh-CN" altLang="en-US" sz="2100" b="1" dirty="0">
                <a:latin typeface="微软雅黑" panose="020B0503020204020204" pitchFamily="34" charset="-122"/>
                <a:ea typeface="微软雅黑" panose="020B0503020204020204" pitchFamily="34" charset="-122"/>
              </a:rPr>
              <a:t>、强化企业主体责任落实，推动企业尽职履责</a:t>
            </a:r>
            <a:endParaRPr lang="zh-CN" altLang="en-US" sz="2100" b="1" dirty="0">
              <a:latin typeface="微软雅黑" panose="020B0503020204020204" pitchFamily="34" charset="-122"/>
              <a:ea typeface="微软雅黑" panose="020B0503020204020204" pitchFamily="34" charset="-122"/>
            </a:endParaRPr>
          </a:p>
        </p:txBody>
      </p:sp>
      <p:sp>
        <p:nvSpPr>
          <p:cNvPr id="60420" name="TextBox 9"/>
          <p:cNvSpPr txBox="1"/>
          <p:nvPr/>
        </p:nvSpPr>
        <p:spPr>
          <a:xfrm>
            <a:off x="1223963" y="1458516"/>
            <a:ext cx="479702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尽职履责 </a:t>
            </a:r>
            <a:r>
              <a:rPr lang="zh-CN" altLang="en-US" sz="3000" dirty="0">
                <a:solidFill>
                  <a:srgbClr val="002060"/>
                </a:solidFill>
                <a:latin typeface="华文新魏" panose="02010800040101010101" pitchFamily="2" charset="-122"/>
                <a:ea typeface="华文新魏" panose="02010800040101010101" pitchFamily="2" charset="-122"/>
              </a:rPr>
              <a:t>五个到位</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0421" name="TextBox 15"/>
          <p:cNvSpPr txBox="1"/>
          <p:nvPr/>
        </p:nvSpPr>
        <p:spPr>
          <a:xfrm>
            <a:off x="1871663" y="2087166"/>
            <a:ext cx="479821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隐患排查 防微杜渐</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0422" name="TextBox 16"/>
          <p:cNvSpPr txBox="1"/>
          <p:nvPr/>
        </p:nvSpPr>
        <p:spPr>
          <a:xfrm>
            <a:off x="2682478" y="2797969"/>
            <a:ext cx="3879056"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严肃追责 以往鉴来</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0423" name="TextBox 10"/>
          <p:cNvSpPr txBox="1"/>
          <p:nvPr/>
        </p:nvSpPr>
        <p:spPr>
          <a:xfrm>
            <a:off x="897731" y="3536156"/>
            <a:ext cx="6996113" cy="1198880"/>
          </a:xfrm>
          <a:prstGeom prst="rect">
            <a:avLst/>
          </a:prstGeom>
          <a:noFill/>
          <a:ln w="9525">
            <a:noFill/>
          </a:ln>
        </p:spPr>
        <p:txBody>
          <a:bodyPr anchor="t">
            <a:spAutoFit/>
          </a:bodyPr>
          <a:p>
            <a:pPr>
              <a:buFont typeface="Arial" panose="020B0604020202020204" pitchFamily="34" charset="0"/>
            </a:pPr>
            <a:r>
              <a:rPr lang="zh-CN" altLang="en-US" sz="7200" b="1" dirty="0">
                <a:solidFill>
                  <a:srgbClr val="C00000"/>
                </a:solidFill>
                <a:latin typeface="微软雅黑" panose="020B0503020204020204" pitchFamily="34" charset="-122"/>
                <a:ea typeface="微软雅黑" panose="020B0503020204020204" pitchFamily="34" charset="-122"/>
              </a:rPr>
              <a:t>主体责任要落实</a:t>
            </a:r>
            <a:endParaRPr lang="zh-CN" altLang="en-US" sz="7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random/>
  </p:transition>
  <p:timing>
    <p:tnLst>
      <p:par>
        <p:cTn id="1" dur="indefinite" restart="never" nodeType="tmRoot"/>
      </p:par>
    </p:tnLst>
    <p:bldLst>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89000" y="857250"/>
            <a:ext cx="7593330" cy="3796665"/>
          </a:xfrm>
          <a:prstGeom prst="rect">
            <a:avLst/>
          </a:prstGeom>
        </p:spPr>
      </p:pic>
    </p:spTree>
  </p:cSld>
  <p:clrMapOvr>
    <a:masterClrMapping/>
  </p:clrMapOvr>
  <p:transition spd="med">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2450" y="731044"/>
            <a:ext cx="7886700" cy="994172"/>
          </a:xfrm>
        </p:spPr>
        <p:txBody>
          <a:bodyPr/>
          <a:p>
            <a:pPr>
              <a:lnSpc>
                <a:spcPct val="150000"/>
              </a:lnSpc>
            </a:pPr>
            <a:r>
              <a:rPr lang="en-US" altLang="zh-CN" sz="1400" b="0"/>
              <a:t>    </a:t>
            </a:r>
            <a:r>
              <a:rPr lang="zh-CN" altLang="en-US" sz="1400" b="0"/>
              <a:t>“安全生产没有局外人。”麻胜聪强调，</a:t>
            </a:r>
            <a:r>
              <a:rPr lang="zh-CN" altLang="en-US" sz="1400" b="0">
                <a:solidFill>
                  <a:srgbClr val="FF0000"/>
                </a:solidFill>
              </a:rPr>
              <a:t>落实安全生产责任制是做好安全生产工作的关键</a:t>
            </a:r>
            <a:r>
              <a:rPr lang="zh-CN" altLang="en-US" sz="1400" b="0"/>
              <a:t>，要以“</a:t>
            </a:r>
            <a:r>
              <a:rPr lang="zh-CN" altLang="en-US" sz="1400" b="0">
                <a:solidFill>
                  <a:srgbClr val="FF0000"/>
                </a:solidFill>
              </a:rPr>
              <a:t>守土尽责</a:t>
            </a:r>
            <a:r>
              <a:rPr lang="zh-CN" altLang="en-US" sz="1400" b="0"/>
              <a:t>”的责任感，落实领导责任，强化部门监管和属地责任，压实企业主体责任，强化工作督查考核，把安全生产责任落地夯实、钉深钉牢，确保安全生产人人有责、有人负责，推动安全发展取得好成效。</a:t>
            </a:r>
            <a:br>
              <a:rPr lang="zh-CN" altLang="en-US" sz="1400" b="0"/>
            </a:br>
            <a:r>
              <a:rPr lang="en-US" altLang="zh-CN" sz="1400" b="0"/>
              <a:t>       </a:t>
            </a:r>
            <a:r>
              <a:rPr lang="zh-CN" altLang="en-US" sz="1400" b="0"/>
              <a:t>瑞安市委副书记、市长秦肖作总点评并部署“迎党庆、除隐患、保平安”安全生产百日大会战工作。他指出，要锚定五大目标，坚定打好“百日大会战”的信心决心；坚持四大原则，精准把握“百日大会战”的工作要求；紧盯“8+3”重点领域，迅速掀起“百日大会战”的攻坚热潮，全面筑牢安全生产防线，以平稳的安全生产形势迎接建党100周年。</a:t>
            </a:r>
            <a:br>
              <a:rPr lang="zh-CN" altLang="en-US" sz="1400" b="0"/>
            </a:br>
            <a:r>
              <a:rPr lang="en-US" altLang="zh-CN" sz="1400" b="0"/>
              <a:t>       </a:t>
            </a:r>
            <a:r>
              <a:rPr lang="zh-CN" altLang="en-US" sz="1400" b="0"/>
              <a:t>此次大会战以</a:t>
            </a:r>
            <a:r>
              <a:rPr lang="zh-CN" altLang="en-US" sz="1400" b="0">
                <a:solidFill>
                  <a:srgbClr val="FF0000"/>
                </a:solidFill>
              </a:rPr>
              <a:t>遏事故、防风险、强震慑、破难题、提本质</a:t>
            </a:r>
            <a:r>
              <a:rPr lang="zh-CN" altLang="en-US" sz="1400" b="0"/>
              <a:t>为工作目标，其中在遏事故方面，要确保各类生产安全事故起数、死亡人数比前两年同期平均数下降25%以上，不发生较大以上生产安全事故或较大社会影响的生产安全事故；在防风险方面，做</a:t>
            </a:r>
            <a:r>
              <a:rPr lang="zh-CN" altLang="en-US" sz="1400" b="0">
                <a:solidFill>
                  <a:srgbClr val="FF0000"/>
                </a:solidFill>
              </a:rPr>
              <a:t>到风险辨识率、重大风险管控率、安全隐患排查率、安全隐患整改率“四个100%”。</a:t>
            </a:r>
            <a:br>
              <a:rPr lang="zh-CN" altLang="en-US" sz="1400" b="0"/>
            </a:br>
            <a:br>
              <a:rPr lang="zh-CN" altLang="en-US" sz="1400" b="0"/>
            </a:br>
            <a:endParaRPr lang="zh-CN" altLang="en-US" sz="1400" b="0"/>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lacingpictureplaceholder"/>
          <p:cNvPicPr>
            <a:picLocks noChangeAspect="1"/>
          </p:cNvPicPr>
          <p:nvPr>
            <p:custDataLst>
              <p:tags r:id="rId1"/>
            </p:custDataLst>
          </p:nvPr>
        </p:nvPicPr>
        <p:blipFill>
          <a:blip r:embed="rId2"/>
          <a:srcRect/>
          <a:stretch>
            <a:fillRect/>
          </a:stretch>
        </p:blipFill>
        <p:spPr>
          <a:xfrm>
            <a:off x="881123" y="748749"/>
            <a:ext cx="3106413" cy="4220041"/>
          </a:xfrm>
          <a:prstGeom prst="rect">
            <a:avLst/>
          </a:prstGeom>
        </p:spPr>
      </p:pic>
      <p:pic>
        <p:nvPicPr>
          <p:cNvPr id="5" name="图片 4" descr="placingpictureplaceholder"/>
          <p:cNvPicPr>
            <a:picLocks noChangeAspect="1"/>
          </p:cNvPicPr>
          <p:nvPr>
            <p:custDataLst>
              <p:tags r:id="rId3"/>
            </p:custDataLst>
          </p:nvPr>
        </p:nvPicPr>
        <p:blipFill>
          <a:blip r:embed="rId4"/>
          <a:srcRect/>
          <a:stretch>
            <a:fillRect/>
          </a:stretch>
        </p:blipFill>
        <p:spPr>
          <a:xfrm>
            <a:off x="4082785" y="748749"/>
            <a:ext cx="4175813" cy="2493043"/>
          </a:xfrm>
          <a:prstGeom prst="rect">
            <a:avLst/>
          </a:prstGeom>
        </p:spPr>
      </p:pic>
      <p:pic>
        <p:nvPicPr>
          <p:cNvPr id="6" name="图片 5" descr="placingpictureplaceholder"/>
          <p:cNvPicPr>
            <a:picLocks noChangeAspect="1"/>
          </p:cNvPicPr>
          <p:nvPr>
            <p:custDataLst>
              <p:tags r:id="rId5"/>
            </p:custDataLst>
          </p:nvPr>
        </p:nvPicPr>
        <p:blipFill>
          <a:blip r:embed="rId6"/>
          <a:srcRect/>
          <a:stretch>
            <a:fillRect/>
          </a:stretch>
        </p:blipFill>
        <p:spPr>
          <a:xfrm>
            <a:off x="4082785" y="3337042"/>
            <a:ext cx="4175813" cy="1631747"/>
          </a:xfrm>
          <a:prstGeom prst="rect">
            <a:avLst/>
          </a:prstGeom>
        </p:spPr>
      </p:pic>
    </p:spTree>
    <p:custDataLst>
      <p:tags r:id="rId7"/>
    </p:custDataLst>
  </p:cSld>
  <p:clrMapOvr>
    <a:overrideClrMapping bg1="lt1" tx1="dk1" bg2="lt2" tx2="dk2" accent1="accent1" accent2="accent2" accent3="accent3" accent4="accent4" accent5="accent5" accent6="accent6" hlink="hlink" folHlink="folHlink"/>
  </p:clrMapOvr>
  <p:transition spd="med">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标题 1"/>
          <p:cNvSpPr txBox="1"/>
          <p:nvPr/>
        </p:nvSpPr>
        <p:spPr>
          <a:xfrm>
            <a:off x="1115616" y="361950"/>
            <a:ext cx="6778228" cy="277416"/>
          </a:xfrm>
          <a:prstGeom prst="rect">
            <a:avLst/>
          </a:prstGeom>
          <a:noFill/>
          <a:ln w="9525">
            <a:noFill/>
          </a:ln>
        </p:spPr>
        <p:txBody>
          <a:bodyPr lIns="91440" tIns="45720" rIns="91440" bIns="45720" anchor="ctr"/>
          <a:p>
            <a:pPr defTabSz="914400"/>
            <a:r>
              <a:rPr lang="zh-CN" altLang="en-US" sz="2400" b="1" dirty="0">
                <a:solidFill>
                  <a:srgbClr val="FF0000"/>
                </a:solidFill>
                <a:latin typeface="微软雅黑" panose="020B0503020204020204" pitchFamily="34" charset="-122"/>
                <a:ea typeface="微软雅黑" panose="020B0503020204020204" pitchFamily="34" charset="-122"/>
              </a:rPr>
              <a:t>深刻领悟习近平总书记讲话内涵</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6" name="图片 5" descr="图片包含 物体, 事情&#10;&#10;已生成极高可信度的说明"/>
          <p:cNvPicPr>
            <a:picLocks noChangeAspect="1"/>
          </p:cNvPicPr>
          <p:nvPr/>
        </p:nvPicPr>
        <p:blipFill>
          <a:blip r:embed="rId1"/>
          <a:stretch>
            <a:fillRect/>
          </a:stretch>
        </p:blipFill>
        <p:spPr>
          <a:xfrm>
            <a:off x="7054136" y="1553766"/>
            <a:ext cx="1860947" cy="1827609"/>
          </a:xfrm>
          <a:prstGeom prst="rect">
            <a:avLst/>
          </a:prstGeom>
          <a:noFill/>
          <a:ln w="9525">
            <a:noFill/>
          </a:ln>
        </p:spPr>
      </p:pic>
      <p:sp>
        <p:nvSpPr>
          <p:cNvPr id="62467" name="TextBox 11"/>
          <p:cNvSpPr txBox="1"/>
          <p:nvPr/>
        </p:nvSpPr>
        <p:spPr>
          <a:xfrm>
            <a:off x="740569" y="951310"/>
            <a:ext cx="7094935" cy="414020"/>
          </a:xfrm>
          <a:prstGeom prst="rect">
            <a:avLst/>
          </a:prstGeom>
          <a:noFill/>
          <a:ln w="9525">
            <a:noFill/>
          </a:ln>
        </p:spPr>
        <p:txBody>
          <a:bodyPr anchor="t">
            <a:spAutoFit/>
          </a:bodyPr>
          <a:p>
            <a:pPr>
              <a:buFont typeface="Arial" panose="020B0604020202020204" pitchFamily="34" charset="0"/>
            </a:pPr>
            <a:r>
              <a:rPr lang="en-US" altLang="zh-CN" sz="2100" b="1" dirty="0">
                <a:latin typeface="微软雅黑" panose="020B0503020204020204" pitchFamily="34" charset="-122"/>
                <a:ea typeface="微软雅黑" panose="020B0503020204020204" pitchFamily="34" charset="-122"/>
              </a:rPr>
              <a:t>4</a:t>
            </a:r>
            <a:r>
              <a:rPr lang="zh-CN" altLang="en-US" sz="2100" b="1" dirty="0">
                <a:latin typeface="微软雅黑" panose="020B0503020204020204" pitchFamily="34" charset="-122"/>
                <a:ea typeface="微软雅黑" panose="020B0503020204020204" pitchFamily="34" charset="-122"/>
              </a:rPr>
              <a:t>、推进安全生产工作的改革创新，改进安全监管方式方法</a:t>
            </a:r>
            <a:endParaRPr lang="zh-CN" altLang="en-US" sz="2100" b="1" dirty="0">
              <a:latin typeface="微软雅黑" panose="020B0503020204020204" pitchFamily="34" charset="-122"/>
              <a:ea typeface="微软雅黑" panose="020B0503020204020204" pitchFamily="34" charset="-122"/>
            </a:endParaRPr>
          </a:p>
        </p:txBody>
      </p:sp>
      <p:sp>
        <p:nvSpPr>
          <p:cNvPr id="62468" name="TextBox 12"/>
          <p:cNvSpPr txBox="1"/>
          <p:nvPr/>
        </p:nvSpPr>
        <p:spPr>
          <a:xfrm>
            <a:off x="1584722" y="1469231"/>
            <a:ext cx="479821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深化改革 履行监管</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2469" name="TextBox 13"/>
          <p:cNvSpPr txBox="1"/>
          <p:nvPr/>
        </p:nvSpPr>
        <p:spPr>
          <a:xfrm>
            <a:off x="2125266" y="1956197"/>
            <a:ext cx="4797028"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方法创新 提高效能</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2470" name="TextBox 14"/>
          <p:cNvSpPr txBox="1"/>
          <p:nvPr/>
        </p:nvSpPr>
        <p:spPr>
          <a:xfrm>
            <a:off x="2719705" y="2442210"/>
            <a:ext cx="4591050" cy="553085"/>
          </a:xfrm>
          <a:prstGeom prst="rect">
            <a:avLst/>
          </a:prstGeom>
          <a:noFill/>
          <a:ln w="9525">
            <a:noFill/>
          </a:ln>
        </p:spPr>
        <p:txBody>
          <a:bodyPr wrap="square"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依法执行 提升制度建设</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2471" name="TextBox 17"/>
          <p:cNvSpPr txBox="1"/>
          <p:nvPr/>
        </p:nvSpPr>
        <p:spPr>
          <a:xfrm>
            <a:off x="3430191" y="2927747"/>
            <a:ext cx="3880246"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科技强安 软硬兼施</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2472" name="TextBox 18"/>
          <p:cNvSpPr txBox="1"/>
          <p:nvPr/>
        </p:nvSpPr>
        <p:spPr>
          <a:xfrm>
            <a:off x="1347788" y="3596878"/>
            <a:ext cx="7004447" cy="1198880"/>
          </a:xfrm>
          <a:prstGeom prst="rect">
            <a:avLst/>
          </a:prstGeom>
          <a:noFill/>
          <a:ln w="9525">
            <a:noFill/>
          </a:ln>
        </p:spPr>
        <p:txBody>
          <a:bodyPr anchor="t">
            <a:spAutoFit/>
          </a:bodyPr>
          <a:p>
            <a:pPr>
              <a:buFont typeface="Arial" panose="020B0604020202020204" pitchFamily="34" charset="0"/>
            </a:pPr>
            <a:r>
              <a:rPr lang="zh-CN" altLang="en-US" sz="7200" b="1" dirty="0">
                <a:solidFill>
                  <a:srgbClr val="C00000"/>
                </a:solidFill>
                <a:latin typeface="微软雅黑" panose="020B0503020204020204" pitchFamily="34" charset="-122"/>
                <a:ea typeface="微软雅黑" panose="020B0503020204020204" pitchFamily="34" charset="-122"/>
              </a:rPr>
              <a:t>创新制度促监管</a:t>
            </a:r>
            <a:endParaRPr lang="zh-CN" altLang="en-US" sz="7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random/>
  </p:transition>
  <p:timing>
    <p:tnLst>
      <p:par>
        <p:cTn id="1" dur="indefinite" restart="never" nodeType="tmRoot"/>
      </p:par>
    </p:tnLst>
    <p:bldLst>
      <p:bldP spid="2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3265" y="1057910"/>
            <a:ext cx="8133715" cy="3200400"/>
          </a:xfrm>
        </p:spPr>
        <p:txBody>
          <a:bodyPr/>
          <a:lstStyle/>
          <a:p>
            <a:pPr marL="0" indent="0">
              <a:lnSpc>
                <a:spcPct val="150000"/>
              </a:lnSpc>
              <a:buFont typeface="Wingdings" panose="05000000000000000000" pitchFamily="2" charset="2"/>
              <a:buNone/>
            </a:pPr>
            <a:r>
              <a:rPr lang="en-US" altLang="zh-CN" sz="21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“安全码”</a:t>
            </a:r>
            <a:r>
              <a:rPr lang="zh-CN" altLang="en-US" sz="2100" dirty="0">
                <a:latin typeface="微软雅黑" panose="020B0503020204020204" pitchFamily="34" charset="-122"/>
                <a:ea typeface="微软雅黑" panose="020B0503020204020204" pitchFamily="34" charset="-122"/>
                <a:cs typeface="微软雅黑" panose="020B0503020204020204" pitchFamily="34" charset="-122"/>
              </a:rPr>
              <a:t>是运用数字化技术实现应急管理精准化的有效手段，通过融合移动互联网、大数据分析等技术，能为防汛防台中的风险区域人员转移、抢险救援队伍通行、受灾群众灾后救助等提供实时、精准服务，</a:t>
            </a:r>
            <a:r>
              <a:rPr lang="zh-CN" altLang="en-US" sz="2100" dirty="0" smtClean="0">
                <a:latin typeface="微软雅黑" panose="020B0503020204020204" pitchFamily="34" charset="-122"/>
                <a:ea typeface="微软雅黑" panose="020B0503020204020204" pitchFamily="34" charset="-122"/>
                <a:cs typeface="微软雅黑" panose="020B0503020204020204" pitchFamily="34" charset="-122"/>
              </a:rPr>
              <a:t>是未来</a:t>
            </a:r>
            <a:r>
              <a:rPr lang="zh-CN" altLang="en-US" sz="2100" dirty="0">
                <a:latin typeface="微软雅黑" panose="020B0503020204020204" pitchFamily="34" charset="-122"/>
                <a:ea typeface="微软雅黑" panose="020B0503020204020204" pitchFamily="34" charset="-122"/>
                <a:cs typeface="微软雅黑" panose="020B0503020204020204" pitchFamily="34" charset="-122"/>
              </a:rPr>
              <a:t>几年浙江在自然灾害防控和应急救援领域的核心工作</a:t>
            </a:r>
            <a:r>
              <a:rPr lang="zh-CN" altLang="en-US" sz="2100" dirty="0" smtClean="0">
                <a:latin typeface="微软雅黑" panose="020B0503020204020204" pitchFamily="34" charset="-122"/>
                <a:ea typeface="微软雅黑" panose="020B0503020204020204" pitchFamily="34" charset="-122"/>
                <a:cs typeface="微软雅黑" panose="020B0503020204020204" pitchFamily="34" charset="-122"/>
              </a:rPr>
              <a:t>。对于排查录入和赋码的村民，在人员转移中，一定要严格按规范操作。</a:t>
            </a:r>
            <a:endParaRPr lang="zh-CN" altLang="en-US" sz="21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73025" y="792480"/>
            <a:ext cx="8847455" cy="4050030"/>
            <a:chOff x="115" y="1248"/>
            <a:chExt cx="13933" cy="6378"/>
          </a:xfrm>
        </p:grpSpPr>
        <p:pic>
          <p:nvPicPr>
            <p:cNvPr id="2" name="图片 1"/>
            <p:cNvPicPr>
              <a:picLocks noChangeAspect="1"/>
            </p:cNvPicPr>
            <p:nvPr/>
          </p:nvPicPr>
          <p:blipFill>
            <a:blip r:embed="rId1"/>
            <a:stretch>
              <a:fillRect/>
            </a:stretch>
          </p:blipFill>
          <p:spPr>
            <a:xfrm>
              <a:off x="115" y="1248"/>
              <a:ext cx="8129" cy="6379"/>
            </a:xfrm>
            <a:prstGeom prst="rect">
              <a:avLst/>
            </a:prstGeom>
          </p:spPr>
        </p:pic>
        <p:pic>
          <p:nvPicPr>
            <p:cNvPr id="4" name="图片 3"/>
            <p:cNvPicPr>
              <a:picLocks noChangeAspect="1"/>
            </p:cNvPicPr>
            <p:nvPr/>
          </p:nvPicPr>
          <p:blipFill>
            <a:blip r:embed="rId2"/>
            <a:stretch>
              <a:fillRect/>
            </a:stretch>
          </p:blipFill>
          <p:spPr>
            <a:xfrm>
              <a:off x="5548" y="1845"/>
              <a:ext cx="8501" cy="4410"/>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标题 1"/>
          <p:cNvSpPr txBox="1"/>
          <p:nvPr/>
        </p:nvSpPr>
        <p:spPr>
          <a:xfrm>
            <a:off x="1115616" y="361950"/>
            <a:ext cx="6778228" cy="277416"/>
          </a:xfrm>
          <a:prstGeom prst="rect">
            <a:avLst/>
          </a:prstGeom>
          <a:noFill/>
          <a:ln w="9525">
            <a:noFill/>
          </a:ln>
        </p:spPr>
        <p:txBody>
          <a:bodyPr lIns="91440" tIns="45720" rIns="91440" bIns="45720" anchor="ctr"/>
          <a:p>
            <a:pPr defTabSz="914400"/>
            <a:r>
              <a:rPr lang="zh-CN" altLang="en-US" sz="2400" b="1" dirty="0">
                <a:solidFill>
                  <a:srgbClr val="FF0000"/>
                </a:solidFill>
                <a:latin typeface="微软雅黑" panose="020B0503020204020204" pitchFamily="34" charset="-122"/>
                <a:ea typeface="微软雅黑" panose="020B0503020204020204" pitchFamily="34" charset="-122"/>
              </a:rPr>
              <a:t>深刻领悟习近平总书记讲话内涵</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6" name="图片 5" descr="图片包含 物体, 事情&#10;&#10;已生成极高可信度的说明"/>
          <p:cNvPicPr>
            <a:picLocks noChangeAspect="1"/>
          </p:cNvPicPr>
          <p:nvPr/>
        </p:nvPicPr>
        <p:blipFill>
          <a:blip r:embed="rId1"/>
          <a:stretch>
            <a:fillRect/>
          </a:stretch>
        </p:blipFill>
        <p:spPr>
          <a:xfrm>
            <a:off x="6983016" y="1553766"/>
            <a:ext cx="1860947" cy="1827609"/>
          </a:xfrm>
          <a:prstGeom prst="rect">
            <a:avLst/>
          </a:prstGeom>
          <a:noFill/>
          <a:ln w="9525">
            <a:noFill/>
          </a:ln>
        </p:spPr>
      </p:pic>
      <p:sp>
        <p:nvSpPr>
          <p:cNvPr id="64515" name="TextBox 21"/>
          <p:cNvSpPr txBox="1"/>
          <p:nvPr/>
        </p:nvSpPr>
        <p:spPr>
          <a:xfrm>
            <a:off x="785813" y="897731"/>
            <a:ext cx="8024813" cy="737235"/>
          </a:xfrm>
          <a:prstGeom prst="rect">
            <a:avLst/>
          </a:prstGeom>
          <a:noFill/>
          <a:ln w="9525">
            <a:noFill/>
          </a:ln>
        </p:spPr>
        <p:txBody>
          <a:bodyPr anchor="t">
            <a:spAutoFit/>
          </a:bodyPr>
          <a:p>
            <a:pPr>
              <a:buFont typeface="Arial" panose="020B0604020202020204" pitchFamily="34" charset="0"/>
            </a:pPr>
            <a:r>
              <a:rPr lang="en-US" altLang="zh-CN" sz="2100" b="1" dirty="0">
                <a:latin typeface="微软雅黑" panose="020B0503020204020204" pitchFamily="34" charset="-122"/>
                <a:ea typeface="微软雅黑" panose="020B0503020204020204" pitchFamily="34" charset="-122"/>
              </a:rPr>
              <a:t>5</a:t>
            </a:r>
            <a:r>
              <a:rPr lang="zh-CN" altLang="en-US" sz="2100" b="1" dirty="0">
                <a:latin typeface="微软雅黑" panose="020B0503020204020204" pitchFamily="34" charset="-122"/>
                <a:ea typeface="微软雅黑" panose="020B0503020204020204" pitchFamily="34" charset="-122"/>
              </a:rPr>
              <a:t>、领导干部要敢于担当勇于负责，提升坚守安全红线、促进安全发展的能力</a:t>
            </a:r>
            <a:endParaRPr lang="zh-CN" altLang="en-US" sz="2100" b="1" dirty="0">
              <a:latin typeface="微软雅黑" panose="020B0503020204020204" pitchFamily="34" charset="-122"/>
              <a:ea typeface="微软雅黑" panose="020B0503020204020204" pitchFamily="34" charset="-122"/>
            </a:endParaRPr>
          </a:p>
        </p:txBody>
      </p:sp>
      <p:sp>
        <p:nvSpPr>
          <p:cNvPr id="64516" name="TextBox 23"/>
          <p:cNvSpPr txBox="1"/>
          <p:nvPr/>
        </p:nvSpPr>
        <p:spPr>
          <a:xfrm>
            <a:off x="1631156" y="1533525"/>
            <a:ext cx="479821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忧患意识 戒惧之心</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4517" name="TextBox 24"/>
          <p:cNvSpPr txBox="1"/>
          <p:nvPr/>
        </p:nvSpPr>
        <p:spPr>
          <a:xfrm>
            <a:off x="2171700" y="2020491"/>
            <a:ext cx="4797029"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命字在心 严字当头</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4518" name="TextBox 25"/>
          <p:cNvSpPr txBox="1"/>
          <p:nvPr/>
        </p:nvSpPr>
        <p:spPr>
          <a:xfrm>
            <a:off x="2765822" y="2506266"/>
            <a:ext cx="3879056"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敢抓敢管 勇于负责</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4519" name="TextBox 26"/>
          <p:cNvSpPr txBox="1"/>
          <p:nvPr/>
        </p:nvSpPr>
        <p:spPr>
          <a:xfrm>
            <a:off x="3476625" y="2992041"/>
            <a:ext cx="3880247" cy="553085"/>
          </a:xfrm>
          <a:prstGeom prst="rect">
            <a:avLst/>
          </a:prstGeom>
          <a:noFill/>
          <a:ln w="9525">
            <a:noFill/>
          </a:ln>
        </p:spPr>
        <p:txBody>
          <a:bodyPr anchor="t">
            <a:spAutoFit/>
          </a:bodyPr>
          <a:p>
            <a:pPr marL="285750" indent="-285750">
              <a:buFont typeface="Wingdings" panose="05000000000000000000" pitchFamily="2" charset="2"/>
              <a:buChar char="l"/>
            </a:pPr>
            <a:r>
              <a:rPr lang="zh-CN" altLang="en-US" sz="3000" dirty="0">
                <a:solidFill>
                  <a:srgbClr val="002060"/>
                </a:solidFill>
                <a:latin typeface="华文新魏" panose="02010800040101010101" pitchFamily="2" charset="-122"/>
                <a:ea typeface="华文新魏" panose="02010800040101010101" pitchFamily="2" charset="-122"/>
              </a:rPr>
              <a:t>严于履职 真抓实干</a:t>
            </a:r>
            <a:endParaRPr lang="zh-CN" altLang="en-US" sz="3000" dirty="0">
              <a:solidFill>
                <a:srgbClr val="002060"/>
              </a:solidFill>
              <a:latin typeface="华文新魏" panose="02010800040101010101" pitchFamily="2" charset="-122"/>
              <a:ea typeface="华文新魏" panose="02010800040101010101" pitchFamily="2" charset="-122"/>
            </a:endParaRPr>
          </a:p>
        </p:txBody>
      </p:sp>
      <p:sp>
        <p:nvSpPr>
          <p:cNvPr id="64520" name="TextBox 27"/>
          <p:cNvSpPr txBox="1"/>
          <p:nvPr/>
        </p:nvSpPr>
        <p:spPr>
          <a:xfrm>
            <a:off x="1337072" y="3523060"/>
            <a:ext cx="6735365" cy="1198880"/>
          </a:xfrm>
          <a:prstGeom prst="rect">
            <a:avLst/>
          </a:prstGeom>
          <a:noFill/>
          <a:ln w="9525">
            <a:noFill/>
          </a:ln>
        </p:spPr>
        <p:txBody>
          <a:bodyPr anchor="t">
            <a:spAutoFit/>
          </a:bodyPr>
          <a:p>
            <a:pPr>
              <a:buFont typeface="Arial" panose="020B0604020202020204" pitchFamily="34" charset="0"/>
            </a:pPr>
            <a:r>
              <a:rPr lang="zh-CN" altLang="en-US" sz="7200" b="1" dirty="0">
                <a:solidFill>
                  <a:srgbClr val="C00000"/>
                </a:solidFill>
                <a:latin typeface="微软雅黑" panose="020B0503020204020204" pitchFamily="34" charset="-122"/>
                <a:ea typeface="微软雅黑" panose="020B0503020204020204" pitchFamily="34" charset="-122"/>
              </a:rPr>
              <a:t>提升素质保安全</a:t>
            </a:r>
            <a:endParaRPr lang="zh-CN" altLang="en-US" sz="7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random/>
  </p:transition>
  <p:timing>
    <p:tnLst>
      <p:par>
        <p:cTn id="1" dur="indefinite" restart="never" nodeType="tmRoot"/>
      </p:par>
    </p:tnLst>
    <p:bldLst>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标题 1"/>
          <p:cNvSpPr txBox="1"/>
          <p:nvPr/>
        </p:nvSpPr>
        <p:spPr bwMode="auto">
          <a:xfrm>
            <a:off x="3016059" y="681540"/>
            <a:ext cx="3209444" cy="38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166" tIns="31583" rIns="63166" bIns="3158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r>
              <a:rPr lang="zh-CN" altLang="en-US" sz="2400" b="1" dirty="0">
                <a:solidFill>
                  <a:srgbClr val="000000"/>
                </a:solidFill>
                <a:latin typeface="微软雅黑" panose="020B0503020204020204" pitchFamily="34" charset="-122"/>
                <a:ea typeface="微软雅黑" panose="020B0503020204020204" pitchFamily="34" charset="-122"/>
              </a:rPr>
              <a:t>主要内容</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4100" name="Line 6"/>
          <p:cNvSpPr>
            <a:spLocks noChangeShapeType="1"/>
          </p:cNvSpPr>
          <p:nvPr/>
        </p:nvSpPr>
        <p:spPr bwMode="gray">
          <a:xfrm flipV="1">
            <a:off x="3127197" y="1837273"/>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lstStyle/>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
        <p:nvSpPr>
          <p:cNvPr id="19" name="Rectangle 7"/>
          <p:cNvSpPr>
            <a:spLocks noChangeArrowheads="1"/>
          </p:cNvSpPr>
          <p:nvPr/>
        </p:nvSpPr>
        <p:spPr bwMode="gray">
          <a:xfrm rot="3419336">
            <a:off x="2816750" y="1462691"/>
            <a:ext cx="301071" cy="292742"/>
          </a:xfrm>
          <a:prstGeom prst="rect">
            <a:avLst/>
          </a:prstGeom>
          <a:gradFill rotWithShape="1">
            <a:gsLst>
              <a:gs pos="0">
                <a:schemeClr val="accent1"/>
              </a:gs>
              <a:gs pos="100000">
                <a:schemeClr val="accent1">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hangingPunct="0">
              <a:buFont typeface="Arial" panose="020B0604020202020204" pitchFamily="34" charset="0"/>
              <a:buNone/>
              <a:defRPr/>
            </a:pPr>
            <a:endParaRPr lang="zh-CN" altLang="en-US" sz="1500">
              <a:solidFill>
                <a:schemeClr val="tx1"/>
              </a:solidFill>
              <a:latin typeface="Arial" panose="020B0604020202020204" pitchFamily="34" charset="0"/>
              <a:ea typeface="宋体" panose="02010600030101010101" pitchFamily="2" charset="-122"/>
            </a:endParaRPr>
          </a:p>
        </p:txBody>
      </p:sp>
      <p:sp>
        <p:nvSpPr>
          <p:cNvPr id="4102" name="Text Box 8"/>
          <p:cNvSpPr txBox="1">
            <a:spLocks noChangeArrowheads="1"/>
          </p:cNvSpPr>
          <p:nvPr/>
        </p:nvSpPr>
        <p:spPr bwMode="gray">
          <a:xfrm>
            <a:off x="3560445" y="1501140"/>
            <a:ext cx="391858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sym typeface="+mn-ea"/>
              </a:rPr>
              <a:t>全国安全生产现状</a:t>
            </a:r>
            <a:endParaRPr lang="zh-CN" altLang="en-US" sz="1800" dirty="0">
              <a:solidFill>
                <a:schemeClr val="tx1"/>
              </a:solidFill>
              <a:latin typeface="Arial" panose="020B0604020202020204" pitchFamily="34" charset="0"/>
            </a:endParaRPr>
          </a:p>
          <a:p>
            <a:pPr algn="l">
              <a:buFont typeface="Arial" panose="020B0604020202020204" pitchFamily="34" charset="0"/>
              <a:buNone/>
            </a:pPr>
            <a:endParaRPr lang="zh-CN" altLang="en-US" sz="18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103" name="Text Box 9"/>
          <p:cNvSpPr txBox="1">
            <a:spLocks noChangeArrowheads="1"/>
          </p:cNvSpPr>
          <p:nvPr/>
        </p:nvSpPr>
        <p:spPr bwMode="gray">
          <a:xfrm>
            <a:off x="2810946" y="1454956"/>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一</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Rectangle 11"/>
          <p:cNvSpPr>
            <a:spLocks noChangeArrowheads="1"/>
          </p:cNvSpPr>
          <p:nvPr/>
        </p:nvSpPr>
        <p:spPr bwMode="gray">
          <a:xfrm rot="3419336">
            <a:off x="2849612" y="3089330"/>
            <a:ext cx="301072" cy="292742"/>
          </a:xfrm>
          <a:prstGeom prst="rect">
            <a:avLst/>
          </a:prstGeom>
          <a:gradFill rotWithShape="1">
            <a:gsLst>
              <a:gs pos="0">
                <a:schemeClr val="accent2"/>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lIns="63166" tIns="31583" rIns="63166" bIns="31583" anchor="ctr">
            <a:flatTx/>
          </a:bodyPr>
          <a:lstStyle/>
          <a:p>
            <a:pPr eaLnBrk="0" hangingPunct="0">
              <a:buFont typeface="Arial" panose="020B0604020202020204" pitchFamily="34" charset="0"/>
              <a:buNone/>
              <a:defRPr/>
            </a:pPr>
            <a:endParaRPr lang="zh-CN" altLang="en-US" sz="1500">
              <a:solidFill>
                <a:schemeClr val="tx1"/>
              </a:solidFill>
              <a:latin typeface="Arial" panose="020B0604020202020204" pitchFamily="34" charset="0"/>
              <a:ea typeface="宋体" panose="02010600030101010101" pitchFamily="2" charset="-122"/>
            </a:endParaRPr>
          </a:p>
        </p:txBody>
      </p:sp>
      <p:sp>
        <p:nvSpPr>
          <p:cNvPr id="4105" name="Text Box 12"/>
          <p:cNvSpPr txBox="1">
            <a:spLocks noChangeArrowheads="1"/>
          </p:cNvSpPr>
          <p:nvPr/>
        </p:nvSpPr>
        <p:spPr bwMode="gray">
          <a:xfrm>
            <a:off x="2852733" y="3098256"/>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bg1"/>
                </a:solidFill>
                <a:latin typeface="微软雅黑" panose="020B0503020204020204" pitchFamily="34" charset="-122"/>
                <a:ea typeface="微软雅黑" panose="020B0503020204020204" pitchFamily="34" charset="-122"/>
                <a:cs typeface="Arial" panose="020B0604020202020204" pitchFamily="34" charset="0"/>
              </a:rPr>
              <a:t>三</a:t>
            </a:r>
            <a:endParaRPr lang="zh-CN" altLang="en-US" sz="1800" b="1">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08" name="Rectangle 7"/>
          <p:cNvSpPr>
            <a:spLocks noChangeArrowheads="1"/>
          </p:cNvSpPr>
          <p:nvPr/>
        </p:nvSpPr>
        <p:spPr bwMode="gray">
          <a:xfrm rot="3419336">
            <a:off x="2853777" y="3920513"/>
            <a:ext cx="299882" cy="292742"/>
          </a:xfrm>
          <a:prstGeom prst="rect">
            <a:avLst/>
          </a:prstGeom>
          <a:solidFill>
            <a:srgbClr val="00B050"/>
          </a:solidFill>
          <a:ln w="9525">
            <a:miter lim="800000"/>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fontAlgn="base" hangingPunct="0">
              <a:spcBef>
                <a:spcPct val="0"/>
              </a:spcBef>
              <a:spcAft>
                <a:spcPct val="0"/>
              </a:spcAft>
              <a:buFont typeface="Arial" panose="020B0604020202020204" pitchFamily="34" charset="0"/>
              <a:buNone/>
            </a:pPr>
            <a:endParaRPr lang="zh-CN" altLang="en-US" sz="1500">
              <a:solidFill>
                <a:schemeClr val="tx1"/>
              </a:solidFill>
              <a:latin typeface="Arial" panose="020B0604020202020204" pitchFamily="34" charset="0"/>
              <a:ea typeface="宋体" panose="02010600030101010101" pitchFamily="2" charset="-122"/>
            </a:endParaRPr>
          </a:p>
        </p:txBody>
      </p:sp>
      <p:sp>
        <p:nvSpPr>
          <p:cNvPr id="4109" name="Text Box 9"/>
          <p:cNvSpPr txBox="1">
            <a:spLocks noChangeArrowheads="1"/>
          </p:cNvSpPr>
          <p:nvPr/>
        </p:nvSpPr>
        <p:spPr bwMode="gray">
          <a:xfrm>
            <a:off x="2843807" y="3915753"/>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四</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Text Box 8"/>
          <p:cNvSpPr txBox="1">
            <a:spLocks noChangeArrowheads="1"/>
          </p:cNvSpPr>
          <p:nvPr/>
        </p:nvSpPr>
        <p:spPr bwMode="gray">
          <a:xfrm>
            <a:off x="3560554" y="3089085"/>
            <a:ext cx="40119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Font typeface="Arial" panose="020B0604020202020204" pitchFamily="34" charset="0"/>
              <a:buNone/>
            </a:pPr>
            <a:r>
              <a:rPr lang="zh-CN" altLang="en-US" sz="1800" b="1" dirty="0">
                <a:solidFill>
                  <a:srgbClr val="FF0000"/>
                </a:solidFill>
                <a:latin typeface="微软雅黑" panose="020B0503020204020204" pitchFamily="34" charset="-122"/>
                <a:ea typeface="微软雅黑" panose="020B0503020204020204" pitchFamily="34" charset="-122"/>
                <a:sym typeface="+mn-ea"/>
              </a:rPr>
              <a:t>地方党政领导干部安全生产责任制规定</a:t>
            </a:r>
            <a:endParaRPr lang="zh-CN" altLang="en-US" sz="1800" b="1" dirty="0">
              <a:solidFill>
                <a:srgbClr val="FF0000"/>
              </a:solidFill>
              <a:latin typeface="微软雅黑" panose="020B0503020204020204" pitchFamily="34" charset="-122"/>
              <a:ea typeface="微软雅黑" panose="020B0503020204020204" pitchFamily="34" charset="-122"/>
              <a:sym typeface="+mn-ea"/>
            </a:endParaRPr>
          </a:p>
        </p:txBody>
      </p:sp>
      <p:pic>
        <p:nvPicPr>
          <p:cNvPr id="4114" name="Picture 1" descr="C:\Documents and Settings\liujieyou\Local Settings\Temporary Internet Files\Content.IE5\CXMV4D6B\dglxasset[1].aspx"/>
          <p:cNvPicPr>
            <a:picLocks noChangeAspect="1" noChangeArrowheads="1"/>
          </p:cNvPicPr>
          <p:nvPr/>
        </p:nvPicPr>
        <p:blipFill>
          <a:blip r:embed="rId1" cstate="email"/>
          <a:srcRect/>
          <a:stretch>
            <a:fillRect/>
          </a:stretch>
        </p:blipFill>
        <p:spPr bwMode="auto">
          <a:xfrm rot="2280000">
            <a:off x="1774704" y="2912771"/>
            <a:ext cx="630703" cy="69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Line 6"/>
          <p:cNvSpPr>
            <a:spLocks noChangeShapeType="1"/>
          </p:cNvSpPr>
          <p:nvPr/>
        </p:nvSpPr>
        <p:spPr bwMode="gray">
          <a:xfrm flipV="1">
            <a:off x="3197451" y="3454314"/>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lstStyle/>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
        <p:nvSpPr>
          <p:cNvPr id="35" name="Text Box 8"/>
          <p:cNvSpPr txBox="1">
            <a:spLocks noChangeArrowheads="1"/>
          </p:cNvSpPr>
          <p:nvPr/>
        </p:nvSpPr>
        <p:spPr bwMode="gray">
          <a:xfrm>
            <a:off x="3560472" y="3951810"/>
            <a:ext cx="19545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sym typeface="+mn-ea"/>
              </a:rPr>
              <a:t>生产安全</a:t>
            </a:r>
            <a:r>
              <a:rPr lang="zh-CN" altLang="en-US" sz="1800" b="1" dirty="0">
                <a:solidFill>
                  <a:schemeClr val="tx1"/>
                </a:solidFill>
                <a:latin typeface="微软雅黑" panose="020B0503020204020204" pitchFamily="34" charset="-122"/>
                <a:ea typeface="微软雅黑" panose="020B0503020204020204" pitchFamily="34" charset="-122"/>
                <a:sym typeface="+mn-ea"/>
              </a:rPr>
              <a:t>事故调查</a:t>
            </a:r>
            <a:endParaRPr lang="zh-CN" altLang="en-US" sz="1800" b="1"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 name="Line 6"/>
          <p:cNvSpPr>
            <a:spLocks noChangeShapeType="1"/>
          </p:cNvSpPr>
          <p:nvPr/>
        </p:nvSpPr>
        <p:spPr bwMode="gray">
          <a:xfrm flipV="1">
            <a:off x="3256506" y="4295689"/>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2"/>
          <a:stretch>
            <a:fillRect/>
          </a:stretch>
        </p:blipFill>
        <p:spPr>
          <a:xfrm>
            <a:off x="318135" y="1220470"/>
            <a:ext cx="1757363" cy="1419225"/>
          </a:xfrm>
          <a:prstGeom prst="rect">
            <a:avLst/>
          </a:prstGeom>
        </p:spPr>
      </p:pic>
      <p:pic>
        <p:nvPicPr>
          <p:cNvPr id="5" name="图片 4" descr="C:/Users/huawei/AppData/Local/Temp/kaimatting/20200405114853/output_aiMatting_20200405115000.pngoutput_aiMatting_20200405115000"/>
          <p:cNvPicPr>
            <a:picLocks noChangeAspect="1"/>
          </p:cNvPicPr>
          <p:nvPr/>
        </p:nvPicPr>
        <p:blipFill>
          <a:blip r:embed="rId3"/>
          <a:stretch>
            <a:fillRect/>
          </a:stretch>
        </p:blipFill>
        <p:spPr>
          <a:xfrm>
            <a:off x="5777865" y="4290695"/>
            <a:ext cx="2731770" cy="852805"/>
          </a:xfrm>
          <a:prstGeom prst="rect">
            <a:avLst/>
          </a:prstGeom>
        </p:spPr>
      </p:pic>
      <p:sp>
        <p:nvSpPr>
          <p:cNvPr id="3" name="Rectangle 7"/>
          <p:cNvSpPr>
            <a:spLocks noChangeArrowheads="1"/>
          </p:cNvSpPr>
          <p:nvPr/>
        </p:nvSpPr>
        <p:spPr bwMode="gray">
          <a:xfrm rot="3419336">
            <a:off x="2816947" y="2287928"/>
            <a:ext cx="299882" cy="292742"/>
          </a:xfrm>
          <a:prstGeom prst="rect">
            <a:avLst/>
          </a:prstGeom>
          <a:solidFill>
            <a:srgbClr val="FFFF00"/>
          </a:solidFill>
          <a:ln w="9525">
            <a:miter lim="800000"/>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lIns="63166" tIns="31583" rIns="63166" bIns="31583" anchor="ctr">
            <a:flatTx/>
          </a:bodyPr>
          <a:lstStyle/>
          <a:p>
            <a:pPr eaLnBrk="0" fontAlgn="base" hangingPunct="0">
              <a:spcBef>
                <a:spcPct val="0"/>
              </a:spcBef>
              <a:spcAft>
                <a:spcPct val="0"/>
              </a:spcAft>
              <a:buFont typeface="Arial" panose="020B0604020202020204" pitchFamily="34" charset="0"/>
              <a:buNone/>
            </a:pPr>
            <a:endParaRPr lang="zh-CN" altLang="en-US" sz="1500">
              <a:solidFill>
                <a:schemeClr val="tx1"/>
              </a:solidFill>
              <a:latin typeface="Arial" panose="020B0604020202020204" pitchFamily="34" charset="0"/>
              <a:ea typeface="宋体" panose="02010600030101010101" pitchFamily="2" charset="-122"/>
            </a:endParaRPr>
          </a:p>
        </p:txBody>
      </p:sp>
      <p:sp>
        <p:nvSpPr>
          <p:cNvPr id="4" name="Text Box 9"/>
          <p:cNvSpPr txBox="1">
            <a:spLocks noChangeArrowheads="1"/>
          </p:cNvSpPr>
          <p:nvPr/>
        </p:nvSpPr>
        <p:spPr bwMode="gray">
          <a:xfrm>
            <a:off x="2805072" y="2264753"/>
            <a:ext cx="354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rPr>
              <a:t>二</a:t>
            </a:r>
            <a:endParaRPr lang="zh-CN" altLang="en-US" sz="1800"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 Box 8"/>
          <p:cNvSpPr txBox="1">
            <a:spLocks noChangeArrowheads="1"/>
          </p:cNvSpPr>
          <p:nvPr/>
        </p:nvSpPr>
        <p:spPr bwMode="gray">
          <a:xfrm>
            <a:off x="3521737" y="2300810"/>
            <a:ext cx="3783330"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166" tIns="31583" rIns="63166" bIns="3158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Font typeface="Arial" panose="020B0604020202020204" pitchFamily="34" charset="0"/>
              <a:buNone/>
            </a:pPr>
            <a:r>
              <a:rPr lang="zh-CN" altLang="en-US" sz="1800" b="1" dirty="0">
                <a:solidFill>
                  <a:schemeClr val="tx1"/>
                </a:solidFill>
                <a:latin typeface="微软雅黑" panose="020B0503020204020204" pitchFamily="34" charset="-122"/>
                <a:ea typeface="微软雅黑" panose="020B0503020204020204" pitchFamily="34" charset="-122"/>
                <a:sym typeface="+mn-ea"/>
              </a:rPr>
              <a:t>习近平总书记关于安全生产重要论述</a:t>
            </a:r>
            <a:endParaRPr lang="zh-CN" altLang="en-US" sz="1800" b="1" dirty="0">
              <a:solidFill>
                <a:schemeClr val="tx1"/>
              </a:solidFill>
              <a:latin typeface="微软雅黑" panose="020B0503020204020204" pitchFamily="34" charset="-122"/>
              <a:ea typeface="微软雅黑" panose="020B0503020204020204" pitchFamily="34" charset="-122"/>
              <a:sym typeface="+mn-ea"/>
            </a:endParaRPr>
          </a:p>
        </p:txBody>
      </p:sp>
      <p:sp>
        <p:nvSpPr>
          <p:cNvPr id="8" name="Line 6"/>
          <p:cNvSpPr>
            <a:spLocks noChangeShapeType="1"/>
          </p:cNvSpPr>
          <p:nvPr/>
        </p:nvSpPr>
        <p:spPr bwMode="gray">
          <a:xfrm flipV="1">
            <a:off x="3217771" y="2644689"/>
            <a:ext cx="3510515"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lIns="63166" tIns="31583" rIns="63166" bIns="31583" anchor="ctr"/>
          <a:p>
            <a:pPr eaLnBrk="0" fontAlgn="base" hangingPunct="0">
              <a:spcBef>
                <a:spcPct val="0"/>
              </a:spcBef>
              <a:spcAft>
                <a:spcPct val="0"/>
              </a:spcAft>
              <a:buFont typeface="Arial" panose="020B0604020202020204" pitchFamily="34" charset="0"/>
              <a:buNone/>
            </a:pPr>
            <a:endParaRPr lang="zh-CN" altLang="en-US" sz="1350">
              <a:solidFill>
                <a:srgbClr val="000000"/>
              </a:solidFill>
              <a:latin typeface="Arial" panose="020B060402020202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med">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sp>
        <p:nvSpPr>
          <p:cNvPr id="6" name="矩形 1"/>
          <p:cNvSpPr>
            <a:spLocks noChangeArrowheads="1"/>
          </p:cNvSpPr>
          <p:nvPr/>
        </p:nvSpPr>
        <p:spPr bwMode="auto">
          <a:xfrm>
            <a:off x="1436914" y="1649181"/>
            <a:ext cx="6858000" cy="1529715"/>
          </a:xfrm>
          <a:prstGeom prst="rect">
            <a:avLst/>
          </a:prstGeom>
          <a:noFill/>
          <a:ln w="9525">
            <a:noFill/>
            <a:miter lim="800000"/>
          </a:ln>
        </p:spPr>
        <p:txBody>
          <a:bodyPr wrap="square">
            <a:spAutoFit/>
          </a:bodyPr>
          <a:lstStyle/>
          <a:p>
            <a:pPr algn="ctr">
              <a:lnSpc>
                <a:spcPct val="120000"/>
              </a:lnSpc>
              <a:spcBef>
                <a:spcPct val="20000"/>
              </a:spcBef>
              <a:buSzPct val="80000"/>
            </a:pPr>
            <a:r>
              <a:rPr kumimoji="1" lang="en-US" altLang="zh-CN" sz="3600" b="1" dirty="0" smtClean="0">
                <a:solidFill>
                  <a:srgbClr val="FF0000"/>
                </a:solidFill>
                <a:latin typeface="微软雅黑" panose="020B0503020204020204" pitchFamily="34" charset="-122"/>
                <a:ea typeface="微软雅黑" panose="020B0503020204020204" pitchFamily="34" charset="-122"/>
              </a:rPr>
              <a:t>《</a:t>
            </a:r>
            <a:r>
              <a:rPr kumimoji="1" lang="zh-CN" altLang="en-US" sz="3600" b="1" dirty="0" smtClean="0">
                <a:solidFill>
                  <a:srgbClr val="FF0000"/>
                </a:solidFill>
                <a:latin typeface="微软雅黑" panose="020B0503020204020204" pitchFamily="34" charset="-122"/>
                <a:ea typeface="微软雅黑" panose="020B0503020204020204" pitchFamily="34" charset="-122"/>
              </a:rPr>
              <a:t>地方党政领导干部安全生产</a:t>
            </a:r>
            <a:endParaRPr kumimoji="1" lang="en-US" altLang="zh-CN" sz="3600" b="1" dirty="0" smtClean="0">
              <a:solidFill>
                <a:srgbClr val="FF0000"/>
              </a:solidFill>
              <a:latin typeface="微软雅黑" panose="020B0503020204020204" pitchFamily="34" charset="-122"/>
              <a:ea typeface="微软雅黑" panose="020B0503020204020204" pitchFamily="34" charset="-122"/>
            </a:endParaRPr>
          </a:p>
          <a:p>
            <a:pPr algn="ctr">
              <a:lnSpc>
                <a:spcPct val="120000"/>
              </a:lnSpc>
              <a:spcBef>
                <a:spcPct val="20000"/>
              </a:spcBef>
              <a:buSzPct val="80000"/>
            </a:pPr>
            <a:r>
              <a:rPr kumimoji="1" lang="zh-CN" altLang="en-US" sz="3600" b="1" dirty="0" smtClean="0">
                <a:solidFill>
                  <a:srgbClr val="FF0000"/>
                </a:solidFill>
                <a:latin typeface="微软雅黑" panose="020B0503020204020204" pitchFamily="34" charset="-122"/>
                <a:ea typeface="微软雅黑" panose="020B0503020204020204" pitchFamily="34" charset="-122"/>
              </a:rPr>
              <a:t>责任制规定</a:t>
            </a:r>
            <a:r>
              <a:rPr kumimoji="1" lang="en-US" altLang="zh-CN" sz="3600" b="1" dirty="0" smtClean="0">
                <a:solidFill>
                  <a:srgbClr val="FF0000"/>
                </a:solidFill>
                <a:latin typeface="微软雅黑" panose="020B0503020204020204" pitchFamily="34" charset="-122"/>
                <a:ea typeface="微软雅黑" panose="020B0503020204020204" pitchFamily="34" charset="-122"/>
              </a:rPr>
              <a:t>》</a:t>
            </a:r>
            <a:r>
              <a:rPr kumimoji="1" lang="zh-CN" altLang="en-US" sz="3600" b="1" dirty="0" smtClean="0">
                <a:solidFill>
                  <a:srgbClr val="FF0000"/>
                </a:solidFill>
                <a:latin typeface="微软雅黑" panose="020B0503020204020204" pitchFamily="34" charset="-122"/>
                <a:ea typeface="微软雅黑" panose="020B0503020204020204" pitchFamily="34" charset="-122"/>
              </a:rPr>
              <a:t>学习解读</a:t>
            </a:r>
            <a:endParaRPr kumimoji="1" lang="en-US" altLang="zh-CN" sz="36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cstate="print"/>
          <a:srcRect/>
          <a:stretch>
            <a:fillRect/>
          </a:stretch>
        </p:blipFill>
        <p:spPr bwMode="auto">
          <a:xfrm>
            <a:off x="285720" y="4071950"/>
            <a:ext cx="8572560" cy="721519"/>
          </a:xfrm>
          <a:prstGeom prst="rect">
            <a:avLst/>
          </a:prstGeom>
          <a:ln>
            <a:noFill/>
          </a:ln>
        </p:spPr>
        <p:style>
          <a:lnRef idx="2">
            <a:schemeClr val="accent1"/>
          </a:lnRef>
          <a:fillRef idx="1">
            <a:schemeClr val="lt1"/>
          </a:fillRef>
          <a:effectRef idx="0">
            <a:schemeClr val="accent1"/>
          </a:effectRef>
          <a:fontRef idx="minor">
            <a:schemeClr val="dk1"/>
          </a:fontRef>
        </p:style>
      </p:pic>
      <p:sp>
        <p:nvSpPr>
          <p:cNvPr id="10" name="矩形 9"/>
          <p:cNvSpPr/>
          <p:nvPr/>
        </p:nvSpPr>
        <p:spPr>
          <a:xfrm>
            <a:off x="851059" y="904875"/>
            <a:ext cx="7251383" cy="4007485"/>
          </a:xfrm>
          <a:prstGeom prst="rect">
            <a:avLst/>
          </a:prstGeom>
        </p:spPr>
        <p:txBody>
          <a:bodyPr wrap="square">
            <a:spAutoFit/>
          </a:bodyPr>
          <a:p>
            <a:pPr marL="342900" indent="-342900" algn="just">
              <a:lnSpc>
                <a:spcPct val="100000"/>
              </a:lnSpc>
              <a:spcBef>
                <a:spcPts val="300"/>
              </a:spcBef>
              <a:buClr>
                <a:srgbClr val="FF0000"/>
              </a:buClr>
              <a:buFont typeface="Wingdings" panose="05000000000000000000" pitchFamily="2" charset="2"/>
              <a:buChar char="n"/>
            </a:pPr>
            <a:r>
              <a:rPr lang="zh-CN" altLang="en-US" sz="2100" dirty="0" smtClean="0">
                <a:latin typeface="微软雅黑" panose="020B0503020204020204" pitchFamily="34" charset="-122"/>
                <a:ea typeface="微软雅黑" panose="020B0503020204020204" pitchFamily="34" charset="-122"/>
              </a:rPr>
              <a:t>2016年12月9日，中共中央、国务院以中发〔2016〕32 号文件正式印发</a:t>
            </a:r>
            <a:r>
              <a:rPr lang="zh-CN" altLang="en-US" sz="2100"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《关于推进安全生产领域改革发展的意见》</a:t>
            </a:r>
            <a:r>
              <a:rPr lang="zh-CN" altLang="en-US" sz="2100" dirty="0" smtClean="0">
                <a:latin typeface="微软雅黑" panose="020B0503020204020204" pitchFamily="34" charset="-122"/>
                <a:ea typeface="微软雅黑" panose="020B0503020204020204" pitchFamily="34" charset="-122"/>
              </a:rPr>
              <a:t>，以党中央、国务院名义印发安全生产方面的文件，历史上是第一次。</a:t>
            </a:r>
            <a:endParaRPr lang="zh-CN" altLang="en-US" sz="2100" b="1" dirty="0">
              <a:solidFill>
                <a:srgbClr val="0070C0"/>
              </a:solidFill>
              <a:latin typeface="微软雅黑" panose="020B0503020204020204" pitchFamily="34" charset="-122"/>
              <a:ea typeface="微软雅黑" panose="020B0503020204020204" pitchFamily="34" charset="-122"/>
            </a:endParaRPr>
          </a:p>
          <a:p>
            <a:pPr marL="342900" indent="-342900" algn="just">
              <a:lnSpc>
                <a:spcPct val="100000"/>
              </a:lnSpc>
              <a:spcBef>
                <a:spcPts val="300"/>
              </a:spcBef>
              <a:buClr>
                <a:srgbClr val="FF0000"/>
              </a:buClr>
              <a:buFont typeface="Wingdings" panose="05000000000000000000" pitchFamily="2" charset="2"/>
              <a:buChar char="n"/>
            </a:pPr>
            <a:endParaRPr lang="zh-CN" altLang="en-US" sz="2100" b="1" dirty="0">
              <a:solidFill>
                <a:srgbClr val="0070C0"/>
              </a:solidFill>
              <a:latin typeface="微软雅黑" panose="020B0503020204020204" pitchFamily="34" charset="-122"/>
              <a:ea typeface="微软雅黑" panose="020B0503020204020204" pitchFamily="34" charset="-122"/>
            </a:endParaRPr>
          </a:p>
          <a:p>
            <a:pPr marL="342900" indent="-342900" algn="just">
              <a:lnSpc>
                <a:spcPct val="100000"/>
              </a:lnSpc>
              <a:spcBef>
                <a:spcPts val="1800"/>
              </a:spcBef>
              <a:buClr>
                <a:srgbClr val="FF0000"/>
              </a:buClr>
              <a:buSzTx/>
              <a:buFont typeface="Wingdings" panose="05000000000000000000" pitchFamily="2" charset="2"/>
              <a:buChar char="n"/>
            </a:pPr>
            <a:r>
              <a:rPr lang="zh-CN" altLang="en-US" sz="2100" dirty="0" smtClean="0">
                <a:latin typeface="微软雅黑" panose="020B0503020204020204" pitchFamily="34" charset="-122"/>
                <a:ea typeface="微软雅黑" panose="020B0503020204020204" pitchFamily="34" charset="-122"/>
                <a:sym typeface="+mn-ea"/>
              </a:rPr>
              <a:t>中共中央办公厅、国务院办公厅</a:t>
            </a:r>
            <a:r>
              <a:rPr lang="en-US" altLang="zh-CN" sz="2100" dirty="0" smtClean="0">
                <a:latin typeface="微软雅黑" panose="020B0503020204020204" pitchFamily="34" charset="-122"/>
                <a:ea typeface="微软雅黑" panose="020B0503020204020204" pitchFamily="34" charset="-122"/>
                <a:sym typeface="+mn-ea"/>
              </a:rPr>
              <a:t>2018</a:t>
            </a:r>
            <a:r>
              <a:rPr lang="zh-CN" altLang="en-US" sz="2100" dirty="0" smtClean="0">
                <a:latin typeface="微软雅黑" panose="020B0503020204020204" pitchFamily="34" charset="-122"/>
                <a:ea typeface="微软雅黑" panose="020B0503020204020204" pitchFamily="34" charset="-122"/>
                <a:sym typeface="+mn-ea"/>
              </a:rPr>
              <a:t>年</a:t>
            </a:r>
            <a:r>
              <a:rPr lang="en-US" altLang="zh-CN" sz="2100" dirty="0" smtClean="0">
                <a:latin typeface="微软雅黑" panose="020B0503020204020204" pitchFamily="34" charset="-122"/>
                <a:ea typeface="微软雅黑" panose="020B0503020204020204" pitchFamily="34" charset="-122"/>
                <a:sym typeface="+mn-ea"/>
              </a:rPr>
              <a:t>4</a:t>
            </a:r>
            <a:r>
              <a:rPr lang="zh-CN" altLang="en-US" sz="2100" dirty="0" smtClean="0">
                <a:latin typeface="微软雅黑" panose="020B0503020204020204" pitchFamily="34" charset="-122"/>
                <a:ea typeface="微软雅黑" panose="020B0503020204020204" pitchFamily="34" charset="-122"/>
                <a:sym typeface="+mn-ea"/>
              </a:rPr>
              <a:t>月</a:t>
            </a:r>
            <a:r>
              <a:rPr lang="en-US" altLang="zh-CN" sz="2100" dirty="0" smtClean="0">
                <a:latin typeface="微软雅黑" panose="020B0503020204020204" pitchFamily="34" charset="-122"/>
                <a:ea typeface="微软雅黑" panose="020B0503020204020204" pitchFamily="34" charset="-122"/>
                <a:sym typeface="+mn-ea"/>
              </a:rPr>
              <a:t>8</a:t>
            </a:r>
            <a:r>
              <a:rPr lang="zh-CN" altLang="en-US" sz="2100" dirty="0" smtClean="0">
                <a:latin typeface="微软雅黑" panose="020B0503020204020204" pitchFamily="34" charset="-122"/>
                <a:ea typeface="微软雅黑" panose="020B0503020204020204" pitchFamily="34" charset="-122"/>
                <a:sym typeface="+mn-ea"/>
              </a:rPr>
              <a:t>日印发</a:t>
            </a:r>
            <a:r>
              <a:rPr lang="en-US" altLang="zh-CN" sz="2100"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sz="2100"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地方党政领导干部安全生产责任制规定</a:t>
            </a:r>
            <a:r>
              <a:rPr lang="en-US" altLang="zh-CN" sz="2100"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sz="2100" b="1" dirty="0" smtClean="0">
                <a:solidFill>
                  <a:srgbClr val="F8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zh-CN" altLang="en-US" sz="2100" dirty="0" smtClean="0">
                <a:latin typeface="微软雅黑" panose="020B0503020204020204" pitchFamily="34" charset="-122"/>
                <a:ea typeface="微软雅黑" panose="020B0503020204020204" pitchFamily="34" charset="-122"/>
                <a:sym typeface="+mn-ea"/>
              </a:rPr>
              <a:t>第一次针对安全生产领域出台的第一部党内法规，是习近平总书记关于安全生产重要思想的具体化、制度化。</a:t>
            </a:r>
            <a:endParaRPr lang="zh-CN" altLang="en-US" sz="2100" dirty="0" smtClean="0">
              <a:latin typeface="微软雅黑" panose="020B0503020204020204" pitchFamily="34" charset="-122"/>
              <a:ea typeface="微软雅黑" panose="020B0503020204020204" pitchFamily="34" charset="-122"/>
            </a:endParaRPr>
          </a:p>
          <a:p>
            <a:pPr marL="342900" indent="-342900" algn="just">
              <a:lnSpc>
                <a:spcPct val="100000"/>
              </a:lnSpc>
              <a:spcBef>
                <a:spcPts val="300"/>
              </a:spcBef>
              <a:buClr>
                <a:srgbClr val="FF0000"/>
              </a:buClr>
              <a:buFont typeface="Wingdings" panose="05000000000000000000" pitchFamily="2" charset="2"/>
              <a:buChar char="n"/>
            </a:pPr>
            <a:endParaRPr lang="zh-CN" altLang="en-US" sz="1350" b="1" dirty="0">
              <a:solidFill>
                <a:srgbClr val="0070C0"/>
              </a:solidFill>
              <a:latin typeface="微软雅黑" panose="020B0503020204020204" pitchFamily="34" charset="-122"/>
              <a:ea typeface="微软雅黑" panose="020B0503020204020204" pitchFamily="34" charset="-122"/>
            </a:endParaRPr>
          </a:p>
          <a:p>
            <a:pPr indent="0" algn="just">
              <a:lnSpc>
                <a:spcPct val="100000"/>
              </a:lnSpc>
              <a:spcBef>
                <a:spcPts val="300"/>
              </a:spcBef>
              <a:buClr>
                <a:srgbClr val="FF0000"/>
              </a:buClr>
              <a:buFont typeface="Wingdings" panose="05000000000000000000" pitchFamily="2" charset="2"/>
              <a:buNone/>
            </a:pPr>
            <a:r>
              <a:rPr lang="zh-CN" altLang="en-US" sz="1350" b="1" dirty="0">
                <a:solidFill>
                  <a:srgbClr val="0070C0"/>
                </a:solidFill>
                <a:latin typeface="微软雅黑" panose="020B0503020204020204" pitchFamily="34" charset="-122"/>
                <a:ea typeface="微软雅黑" panose="020B0503020204020204" pitchFamily="34" charset="-122"/>
              </a:rPr>
              <a:t> </a:t>
            </a:r>
            <a:endParaRPr lang="en-US" altLang="zh-CN" sz="1350" b="1" dirty="0">
              <a:solidFill>
                <a:srgbClr val="0070C0"/>
              </a:solidFill>
              <a:latin typeface="微软雅黑" panose="020B0503020204020204" pitchFamily="34" charset="-122"/>
              <a:ea typeface="微软雅黑" panose="020B0503020204020204" pitchFamily="34" charset="-122"/>
            </a:endParaRPr>
          </a:p>
          <a:p>
            <a:pPr marL="342900" indent="-342900" algn="just">
              <a:lnSpc>
                <a:spcPct val="100000"/>
              </a:lnSpc>
              <a:spcBef>
                <a:spcPts val="300"/>
              </a:spcBef>
              <a:buClr>
                <a:srgbClr val="FF0000"/>
              </a:buClr>
              <a:buFont typeface="Wingdings" panose="05000000000000000000" pitchFamily="2" charset="2"/>
              <a:buChar char="n"/>
            </a:pPr>
            <a:endParaRPr lang="en-US" altLang="zh-CN" sz="135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57290" y="1232288"/>
            <a:ext cx="1212850" cy="36075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1800" u="none" dirty="0">
                <a:latin typeface="微软雅黑" panose="020B0503020204020204" pitchFamily="34" charset="-122"/>
                <a:ea typeface="微软雅黑" panose="020B0503020204020204" pitchFamily="34" charset="-122"/>
              </a:rPr>
              <a:t>目录</a:t>
            </a:r>
            <a:endParaRPr lang="zh-CN" altLang="en-US" sz="1800" u="none" dirty="0">
              <a:latin typeface="微软雅黑" panose="020B0503020204020204" pitchFamily="34" charset="-122"/>
              <a:ea typeface="微软雅黑" panose="020B0503020204020204" pitchFamily="34" charset="-122"/>
            </a:endParaRPr>
          </a:p>
        </p:txBody>
      </p:sp>
      <p:sp>
        <p:nvSpPr>
          <p:cNvPr id="6" name="矩形 5"/>
          <p:cNvSpPr/>
          <p:nvPr/>
        </p:nvSpPr>
        <p:spPr>
          <a:xfrm rot="16200000">
            <a:off x="596976" y="2658190"/>
            <a:ext cx="2642870" cy="783590"/>
          </a:xfrm>
          <a:prstGeom prst="rect">
            <a:avLst/>
          </a:prstGeom>
        </p:spPr>
        <p:txBody>
          <a:bodyPr wrap="none">
            <a:spAutoFit/>
          </a:bodyPr>
          <a:lstStyle/>
          <a:p>
            <a:pPr eaLnBrk="1" hangingPunct="1">
              <a:defRPr/>
            </a:pPr>
            <a:r>
              <a:rPr lang="en-US" altLang="zh-CN" sz="4500" u="none" dirty="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zh-CN" altLang="en-US" sz="4500" u="none"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622527" y="1232288"/>
            <a:ext cx="0" cy="2914650"/>
          </a:xfrm>
          <a:prstGeom prst="line">
            <a:avLst/>
          </a:prstGeom>
          <a:ln w="38100">
            <a:solidFill>
              <a:srgbClr val="2E75B6"/>
            </a:solidFill>
          </a:ln>
        </p:spPr>
        <p:style>
          <a:lnRef idx="1">
            <a:schemeClr val="accent1"/>
          </a:lnRef>
          <a:fillRef idx="0">
            <a:schemeClr val="accent1"/>
          </a:fillRef>
          <a:effectRef idx="0">
            <a:schemeClr val="accent1"/>
          </a:effectRef>
          <a:fontRef idx="minor">
            <a:schemeClr val="tx1"/>
          </a:fontRef>
        </p:style>
      </p:cxnSp>
      <p:sp>
        <p:nvSpPr>
          <p:cNvPr id="8" name="任意多边形 7"/>
          <p:cNvSpPr/>
          <p:nvPr/>
        </p:nvSpPr>
        <p:spPr>
          <a:xfrm>
            <a:off x="3095603" y="1565744"/>
            <a:ext cx="4032250" cy="41194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buClr>
                <a:srgbClr val="C00000"/>
              </a:buClr>
              <a:defRPr/>
            </a:pPr>
            <a:r>
              <a:rPr lang="zh-CN" altLang="zh-CN" sz="1800" b="1" dirty="0" smtClean="0">
                <a:solidFill>
                  <a:schemeClr val="tx1"/>
                </a:solidFill>
                <a:latin typeface="微软雅黑" panose="020B0503020204020204" pitchFamily="34" charset="-122"/>
                <a:ea typeface="微软雅黑" panose="020B0503020204020204" pitchFamily="34" charset="-122"/>
              </a:rPr>
              <a:t>《规定》出台的背景意义</a:t>
            </a:r>
            <a:endParaRPr lang="en-US" altLang="zh-CN" sz="1800" b="1" dirty="0" smtClean="0">
              <a:solidFill>
                <a:schemeClr val="tx1"/>
              </a:solidFill>
              <a:latin typeface="微软雅黑" panose="020B0503020204020204" pitchFamily="34" charset="-122"/>
              <a:ea typeface="微软雅黑" panose="020B0503020204020204" pitchFamily="34" charset="-122"/>
            </a:endParaRPr>
          </a:p>
        </p:txBody>
      </p:sp>
      <p:sp>
        <p:nvSpPr>
          <p:cNvPr id="9" name="任意多边形 8"/>
          <p:cNvSpPr/>
          <p:nvPr/>
        </p:nvSpPr>
        <p:spPr>
          <a:xfrm>
            <a:off x="3103541" y="2494556"/>
            <a:ext cx="4032250" cy="40123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buClr>
                <a:srgbClr val="C00000"/>
              </a:buClr>
              <a:defRPr/>
            </a:pPr>
            <a:r>
              <a:rPr lang="zh-CN" altLang="zh-CN" sz="1800" b="1" dirty="0" smtClean="0">
                <a:solidFill>
                  <a:schemeClr val="bg1"/>
                </a:solidFill>
                <a:latin typeface="微软雅黑" panose="020B0503020204020204" pitchFamily="34" charset="-122"/>
                <a:ea typeface="微软雅黑" panose="020B0503020204020204" pitchFamily="34" charset="-122"/>
              </a:rPr>
              <a:t>《规定》明确的主要内容</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3132039" y="3435846"/>
            <a:ext cx="4032250" cy="40123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hangingPunct="1">
              <a:buClr>
                <a:srgbClr val="C00000"/>
              </a:buClr>
              <a:defRPr/>
            </a:pPr>
            <a:r>
              <a:rPr lang="zh-CN" altLang="zh-CN" sz="1800" b="1" dirty="0" smtClean="0">
                <a:solidFill>
                  <a:schemeClr val="bg1"/>
                </a:solidFill>
                <a:latin typeface="微软雅黑" panose="020B0503020204020204" pitchFamily="34" charset="-122"/>
                <a:ea typeface="微软雅黑" panose="020B0503020204020204" pitchFamily="34" charset="-122"/>
              </a:rPr>
              <a:t>《规定》体现的主要特点</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
          <p:cNvSpPr txBox="1">
            <a:spLocks noChangeArrowheads="1"/>
          </p:cNvSpPr>
          <p:nvPr/>
        </p:nvSpPr>
        <p:spPr bwMode="auto">
          <a:xfrm>
            <a:off x="697230" y="531019"/>
            <a:ext cx="552783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zh-CN" sz="1800" u="none" dirty="0" smtClean="0">
                <a:solidFill>
                  <a:srgbClr val="002060"/>
                </a:solidFill>
                <a:latin typeface="微软雅黑" panose="020B0503020204020204" pitchFamily="34" charset="-122"/>
                <a:ea typeface="微软雅黑" panose="020B0503020204020204" pitchFamily="34" charset="-122"/>
              </a:rPr>
              <a:t>《规定》出台的背景意义</a:t>
            </a:r>
            <a:endParaRPr lang="en-US" altLang="zh-CN" sz="1800" u="none" dirty="0" smtClean="0">
              <a:solidFill>
                <a:srgbClr val="002060"/>
              </a:solidFill>
              <a:latin typeface="微软雅黑" panose="020B0503020204020204" pitchFamily="34" charset="-122"/>
              <a:ea typeface="微软雅黑" panose="020B0503020204020204" pitchFamily="34" charset="-122"/>
            </a:endParaRPr>
          </a:p>
        </p:txBody>
      </p:sp>
      <p:sp>
        <p:nvSpPr>
          <p:cNvPr id="24" name="矩形 23"/>
          <p:cNvSpPr/>
          <p:nvPr/>
        </p:nvSpPr>
        <p:spPr>
          <a:xfrm>
            <a:off x="1363504" y="1014413"/>
            <a:ext cx="7008971" cy="2907665"/>
          </a:xfrm>
          <a:prstGeom prst="rect">
            <a:avLst/>
          </a:prstGeom>
        </p:spPr>
        <p:txBody>
          <a:bodyPr wrap="square">
            <a:spAutoFit/>
          </a:bodyPr>
          <a:lstStyle/>
          <a:p>
            <a:pPr marL="355600" lvl="1" indent="-355600" fontAlgn="auto">
              <a:lnSpc>
                <a:spcPct val="200000"/>
              </a:lnSpc>
              <a:spcBef>
                <a:spcPts val="600"/>
              </a:spcBef>
              <a:buClr>
                <a:srgbClr val="FF0000"/>
              </a:buClr>
              <a:buFont typeface="Wingdings" panose="05000000000000000000" pitchFamily="2" charset="2"/>
              <a:buChar char="Ø"/>
              <a:defRPr/>
            </a:pPr>
            <a:r>
              <a:rPr lang="zh-CN" altLang="en-US" sz="2100" b="1" dirty="0" smtClean="0">
                <a:solidFill>
                  <a:srgbClr val="FF0000"/>
                </a:solidFill>
                <a:latin typeface="微软雅黑" panose="020B0503020204020204" pitchFamily="34" charset="-122"/>
                <a:ea typeface="微软雅黑" panose="020B0503020204020204" pitchFamily="34" charset="-122"/>
              </a:rPr>
              <a:t>党中央对安全生产高度重视。</a:t>
            </a:r>
            <a:endParaRPr lang="zh-CN" altLang="en-US" sz="2100" dirty="0" smtClean="0">
              <a:latin typeface="微软雅黑" panose="020B0503020204020204" pitchFamily="34" charset="-122"/>
              <a:ea typeface="微软雅黑" panose="020B0503020204020204" pitchFamily="34" charset="-122"/>
            </a:endParaRPr>
          </a:p>
          <a:p>
            <a:pPr marL="355600" lvl="1" indent="-355600" algn="l" fontAlgn="auto">
              <a:lnSpc>
                <a:spcPct val="200000"/>
              </a:lnSpc>
              <a:spcBef>
                <a:spcPts val="600"/>
              </a:spcBef>
              <a:buClr>
                <a:srgbClr val="FF0000"/>
              </a:buClr>
              <a:buSzTx/>
              <a:buFont typeface="Wingdings" panose="05000000000000000000" pitchFamily="2" charset="2"/>
              <a:buChar char="Ø"/>
              <a:defRPr/>
            </a:pPr>
            <a:r>
              <a:rPr lang="zh-CN" altLang="en-US" sz="2100" b="1" dirty="0" smtClean="0">
                <a:solidFill>
                  <a:srgbClr val="FF0000"/>
                </a:solidFill>
                <a:latin typeface="微软雅黑" panose="020B0503020204020204" pitchFamily="34" charset="-122"/>
                <a:ea typeface="微软雅黑" panose="020B0503020204020204" pitchFamily="34" charset="-122"/>
              </a:rPr>
              <a:t>对地方党政领导干部的安全生产责任提出了明确要求。</a:t>
            </a:r>
            <a:endParaRPr lang="zh-CN" altLang="en-US" sz="2100" b="1" dirty="0" smtClean="0">
              <a:solidFill>
                <a:srgbClr val="FF0000"/>
              </a:solidFill>
              <a:latin typeface="微软雅黑" panose="020B0503020204020204" pitchFamily="34" charset="-122"/>
              <a:ea typeface="微软雅黑" panose="020B0503020204020204" pitchFamily="34" charset="-122"/>
            </a:endParaRPr>
          </a:p>
          <a:p>
            <a:pPr marL="355600" lvl="1" indent="-355600" fontAlgn="auto">
              <a:lnSpc>
                <a:spcPct val="200000"/>
              </a:lnSpc>
              <a:spcBef>
                <a:spcPts val="600"/>
              </a:spcBef>
              <a:buClr>
                <a:srgbClr val="FF0000"/>
              </a:buClr>
              <a:buFont typeface="Wingdings" panose="05000000000000000000" pitchFamily="2" charset="2"/>
              <a:buChar char="Ø"/>
              <a:defRPr/>
            </a:pPr>
            <a:r>
              <a:rPr lang="zh-CN" altLang="en-US" sz="2100" b="1" dirty="0" smtClean="0">
                <a:solidFill>
                  <a:srgbClr val="FF0000"/>
                </a:solidFill>
                <a:latin typeface="微软雅黑" panose="020B0503020204020204" pitchFamily="34" charset="-122"/>
                <a:ea typeface="微软雅黑" panose="020B0503020204020204" pitchFamily="34" charset="-122"/>
              </a:rPr>
              <a:t>新时期全面从严治党的重要举措。</a:t>
            </a:r>
            <a:endParaRPr lang="zh-CN" altLang="en-US" sz="2100" b="1" dirty="0" smtClean="0">
              <a:solidFill>
                <a:srgbClr val="FF0000"/>
              </a:solidFill>
              <a:latin typeface="微软雅黑" panose="020B0503020204020204" pitchFamily="34" charset="-122"/>
              <a:ea typeface="微软雅黑" panose="020B0503020204020204" pitchFamily="34" charset="-122"/>
            </a:endParaRPr>
          </a:p>
          <a:p>
            <a:pPr marL="355600" lvl="1" indent="-355600" fontAlgn="auto">
              <a:lnSpc>
                <a:spcPct val="200000"/>
              </a:lnSpc>
              <a:spcBef>
                <a:spcPts val="600"/>
              </a:spcBef>
              <a:buClr>
                <a:srgbClr val="FF0000"/>
              </a:buClr>
              <a:buFont typeface="Wingdings" panose="05000000000000000000" pitchFamily="2" charset="2"/>
              <a:buChar char="Ø"/>
              <a:defRPr/>
            </a:pPr>
            <a:r>
              <a:rPr lang="zh-CN" altLang="en-US" sz="2100" b="1" dirty="0" smtClean="0">
                <a:solidFill>
                  <a:srgbClr val="FF0000"/>
                </a:solidFill>
                <a:latin typeface="微软雅黑" panose="020B0503020204020204" pitchFamily="34" charset="-122"/>
                <a:ea typeface="微软雅黑" panose="020B0503020204020204" pitchFamily="34" charset="-122"/>
                <a:sym typeface="+mn-ea"/>
              </a:rPr>
              <a:t>安全生产仍然是经济社会发展的薄弱环节。</a:t>
            </a:r>
            <a:endParaRPr lang="en-US" altLang="zh-CN" sz="2100" dirty="0" smtClean="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57290" y="1232288"/>
            <a:ext cx="1212850" cy="36075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1800" u="none" dirty="0">
                <a:latin typeface="微软雅黑" panose="020B0503020204020204" pitchFamily="34" charset="-122"/>
                <a:ea typeface="微软雅黑" panose="020B0503020204020204" pitchFamily="34" charset="-122"/>
              </a:rPr>
              <a:t>目录</a:t>
            </a:r>
            <a:endParaRPr lang="zh-CN" altLang="en-US" sz="1800" u="none" dirty="0">
              <a:latin typeface="微软雅黑" panose="020B0503020204020204" pitchFamily="34" charset="-122"/>
              <a:ea typeface="微软雅黑" panose="020B0503020204020204" pitchFamily="34" charset="-122"/>
            </a:endParaRPr>
          </a:p>
        </p:txBody>
      </p:sp>
      <p:sp>
        <p:nvSpPr>
          <p:cNvPr id="6" name="矩形 5"/>
          <p:cNvSpPr/>
          <p:nvPr/>
        </p:nvSpPr>
        <p:spPr>
          <a:xfrm rot="16200000">
            <a:off x="596976" y="2658190"/>
            <a:ext cx="2642870" cy="783590"/>
          </a:xfrm>
          <a:prstGeom prst="rect">
            <a:avLst/>
          </a:prstGeom>
        </p:spPr>
        <p:txBody>
          <a:bodyPr wrap="none">
            <a:spAutoFit/>
          </a:bodyPr>
          <a:lstStyle/>
          <a:p>
            <a:pPr eaLnBrk="1" hangingPunct="1">
              <a:defRPr/>
            </a:pPr>
            <a:r>
              <a:rPr lang="en-US" altLang="zh-CN" sz="4500" u="none" dirty="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zh-CN" altLang="en-US" sz="4500" u="none"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622527" y="1232288"/>
            <a:ext cx="0" cy="2914650"/>
          </a:xfrm>
          <a:prstGeom prst="line">
            <a:avLst/>
          </a:prstGeom>
          <a:ln w="38100">
            <a:solidFill>
              <a:srgbClr val="2E75B6"/>
            </a:solidFill>
          </a:ln>
        </p:spPr>
        <p:style>
          <a:lnRef idx="1">
            <a:schemeClr val="accent1"/>
          </a:lnRef>
          <a:fillRef idx="0">
            <a:schemeClr val="accent1"/>
          </a:fillRef>
          <a:effectRef idx="0">
            <a:schemeClr val="accent1"/>
          </a:effectRef>
          <a:fontRef idx="minor">
            <a:schemeClr val="tx1"/>
          </a:fontRef>
        </p:style>
      </p:cxnSp>
      <p:sp>
        <p:nvSpPr>
          <p:cNvPr id="8" name="任意多边形 7"/>
          <p:cNvSpPr/>
          <p:nvPr/>
        </p:nvSpPr>
        <p:spPr>
          <a:xfrm>
            <a:off x="3095603" y="1565744"/>
            <a:ext cx="4032250" cy="41194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buClr>
                <a:srgbClr val="C00000"/>
              </a:buClr>
              <a:defRPr/>
            </a:pPr>
            <a:r>
              <a:rPr lang="zh-CN" altLang="zh-CN" sz="1800" b="1" dirty="0" smtClean="0">
                <a:solidFill>
                  <a:schemeClr val="bg1"/>
                </a:solidFill>
                <a:latin typeface="微软雅黑" panose="020B0503020204020204" pitchFamily="34" charset="-122"/>
                <a:ea typeface="微软雅黑" panose="020B0503020204020204" pitchFamily="34" charset="-122"/>
              </a:rPr>
              <a:t>《规定》出台的背景意义</a:t>
            </a:r>
            <a:endParaRPr lang="en-US" altLang="zh-CN" sz="1800" b="1" dirty="0" smtClean="0">
              <a:solidFill>
                <a:schemeClr val="bg1"/>
              </a:solidFill>
              <a:latin typeface="微软雅黑" panose="020B0503020204020204" pitchFamily="34" charset="-122"/>
              <a:ea typeface="微软雅黑" panose="020B0503020204020204" pitchFamily="34" charset="-122"/>
            </a:endParaRPr>
          </a:p>
        </p:txBody>
      </p:sp>
      <p:sp>
        <p:nvSpPr>
          <p:cNvPr id="9" name="任意多边形 8"/>
          <p:cNvSpPr/>
          <p:nvPr/>
        </p:nvSpPr>
        <p:spPr>
          <a:xfrm>
            <a:off x="3103541" y="2494556"/>
            <a:ext cx="4032250" cy="40123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buClr>
                <a:srgbClr val="C00000"/>
              </a:buClr>
              <a:defRPr/>
            </a:pPr>
            <a:r>
              <a:rPr lang="zh-CN" altLang="zh-CN" sz="1800" b="1" dirty="0" smtClean="0">
                <a:solidFill>
                  <a:schemeClr val="tx1"/>
                </a:solidFill>
                <a:latin typeface="微软雅黑" panose="020B0503020204020204" pitchFamily="34" charset="-122"/>
                <a:ea typeface="微软雅黑" panose="020B0503020204020204" pitchFamily="34" charset="-122"/>
              </a:rPr>
              <a:t>《规定》明确的主要内容</a:t>
            </a:r>
            <a:endParaRPr lang="en-US" altLang="zh-CN" sz="1800" b="1" dirty="0">
              <a:solidFill>
                <a:schemeClr val="tx1"/>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3132039" y="3435846"/>
            <a:ext cx="4032250" cy="40123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hangingPunct="1">
              <a:buClr>
                <a:srgbClr val="C00000"/>
              </a:buClr>
              <a:defRPr/>
            </a:pPr>
            <a:r>
              <a:rPr lang="zh-CN" altLang="zh-CN" sz="1800" b="1" dirty="0" smtClean="0">
                <a:solidFill>
                  <a:schemeClr val="bg1"/>
                </a:solidFill>
                <a:latin typeface="微软雅黑" panose="020B0503020204020204" pitchFamily="34" charset="-122"/>
                <a:ea typeface="微软雅黑" panose="020B0503020204020204" pitchFamily="34" charset="-122"/>
              </a:rPr>
              <a:t>《规定》体现的主要特点</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
          <p:cNvSpPr txBox="1">
            <a:spLocks noChangeArrowheads="1"/>
          </p:cNvSpPr>
          <p:nvPr/>
        </p:nvSpPr>
        <p:spPr bwMode="auto">
          <a:xfrm>
            <a:off x="1363504" y="260033"/>
            <a:ext cx="18516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总体情况</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pic>
        <p:nvPicPr>
          <p:cNvPr id="2051" name="Picture 3"/>
          <p:cNvPicPr>
            <a:picLocks noChangeAspect="1" noChangeArrowheads="1"/>
          </p:cNvPicPr>
          <p:nvPr/>
        </p:nvPicPr>
        <p:blipFill>
          <a:blip r:embed="rId1" cstate="print"/>
          <a:srcRect/>
          <a:stretch>
            <a:fillRect/>
          </a:stretch>
        </p:blipFill>
        <p:spPr bwMode="auto">
          <a:xfrm>
            <a:off x="868178" y="1297515"/>
            <a:ext cx="7715304" cy="1486882"/>
          </a:xfrm>
          <a:prstGeom prst="rect">
            <a:avLst/>
          </a:prstGeom>
          <a:noFill/>
          <a:ln w="9525">
            <a:noFill/>
            <a:miter lim="800000"/>
            <a:headEnd/>
            <a:tailEnd/>
          </a:ln>
          <a:effectLst/>
        </p:spPr>
      </p:pic>
      <p:sp>
        <p:nvSpPr>
          <p:cNvPr id="7" name="矩形 6"/>
          <p:cNvSpPr/>
          <p:nvPr/>
        </p:nvSpPr>
        <p:spPr>
          <a:xfrm>
            <a:off x="2977012" y="3020363"/>
            <a:ext cx="2703830" cy="437515"/>
          </a:xfrm>
          <a:prstGeom prst="rect">
            <a:avLst/>
          </a:prstGeom>
        </p:spPr>
        <p:txBody>
          <a:bodyPr wrap="none">
            <a:spAutoFit/>
          </a:bodyPr>
          <a:lstStyle/>
          <a:p>
            <a:pPr marL="0" lvl="1" indent="0">
              <a:lnSpc>
                <a:spcPct val="150000"/>
              </a:lnSpc>
              <a:spcBef>
                <a:spcPts val="600"/>
              </a:spcBef>
              <a:buClr>
                <a:srgbClr val="FF0000"/>
              </a:buClr>
              <a:buFont typeface="Wingdings" panose="05000000000000000000" pitchFamily="2" charset="2"/>
              <a:buNone/>
              <a:defRPr/>
            </a:pPr>
            <a:r>
              <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规定</a:t>
            </a:r>
            <a:r>
              <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全文分六章，共</a:t>
            </a:r>
            <a:r>
              <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29</a:t>
            </a: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条</a:t>
            </a:r>
            <a:endPar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50240" y="51435"/>
            <a:ext cx="7843520" cy="5039995"/>
          </a:xfrm>
          <a:prstGeom prst="rect">
            <a:avLst/>
          </a:prstGeom>
        </p:spPr>
      </p:pic>
    </p:spTree>
  </p:cSld>
  <p:clrMapOvr>
    <a:masterClrMapping/>
  </p:clrMapOvr>
  <p:transition spd="med">
    <p:push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
          <p:cNvSpPr txBox="1">
            <a:spLocks noChangeArrowheads="1"/>
          </p:cNvSpPr>
          <p:nvPr/>
        </p:nvSpPr>
        <p:spPr bwMode="auto">
          <a:xfrm>
            <a:off x="1427798" y="214789"/>
            <a:ext cx="138541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核心内容</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
        <p:nvSpPr>
          <p:cNvPr id="7" name="矩形 6"/>
          <p:cNvSpPr/>
          <p:nvPr/>
        </p:nvSpPr>
        <p:spPr>
          <a:xfrm>
            <a:off x="214283" y="668039"/>
            <a:ext cx="8715436" cy="3542030"/>
          </a:xfrm>
          <a:prstGeom prst="rect">
            <a:avLst/>
          </a:prstGeom>
        </p:spPr>
        <p:txBody>
          <a:bodyPr wrap="square">
            <a:spAutoFit/>
          </a:bodyPr>
          <a:lstStyle/>
          <a:p>
            <a:pPr marL="273050" lvl="1" indent="535305" fontAlgn="auto">
              <a:lnSpc>
                <a:spcPct val="160000"/>
              </a:lnSpc>
              <a:spcBef>
                <a:spcPts val="600"/>
              </a:spcBef>
              <a:buClr>
                <a:srgbClr val="FF0000"/>
              </a:buClr>
              <a:buFont typeface="Wingdings" panose="05000000000000000000" pitchFamily="2" charset="2"/>
              <a:buChar char="n"/>
              <a:defRPr/>
            </a:pPr>
            <a:r>
              <a:rPr lang="zh-CN" altLang="en-US" sz="1350" dirty="0" smtClean="0">
                <a:latin typeface="微软雅黑" panose="020B0503020204020204" pitchFamily="34" charset="-122"/>
                <a:ea typeface="微软雅黑" panose="020B0503020204020204" pitchFamily="34" charset="-122"/>
              </a:rPr>
              <a:t>适用于</a:t>
            </a:r>
            <a:r>
              <a:rPr lang="zh-CN" altLang="en-US" sz="1350" b="1" dirty="0" smtClean="0">
                <a:solidFill>
                  <a:srgbClr val="FF0000"/>
                </a:solidFill>
                <a:latin typeface="微软雅黑" panose="020B0503020204020204" pitchFamily="34" charset="-122"/>
                <a:ea typeface="微软雅黑" panose="020B0503020204020204" pitchFamily="34" charset="-122"/>
              </a:rPr>
              <a:t>县级以上地方各级党委和政府领导班子成员</a:t>
            </a:r>
            <a:r>
              <a:rPr lang="zh-CN" altLang="en-US" sz="1350" dirty="0" smtClean="0">
                <a:latin typeface="微软雅黑" panose="020B0503020204020204" pitchFamily="34" charset="-122"/>
                <a:ea typeface="微软雅黑" panose="020B0503020204020204" pitchFamily="34" charset="-122"/>
              </a:rPr>
              <a:t>（以下统称地方党政领导干部）。县级以上地方各级党委工作机关、政府工作部门及相关机构领导干部，乡镇（街道）党政领导干部，各类开发区管理机构党政领导干部，参照本规定执行。</a:t>
            </a:r>
            <a:endParaRPr lang="zh-CN" altLang="en-US" sz="1350" dirty="0" smtClean="0">
              <a:latin typeface="微软雅黑" panose="020B0503020204020204" pitchFamily="34" charset="-122"/>
              <a:ea typeface="微软雅黑" panose="020B0503020204020204" pitchFamily="34" charset="-122"/>
            </a:endParaRPr>
          </a:p>
          <a:p>
            <a:pPr marL="273050" lvl="1" indent="535305" fontAlgn="auto">
              <a:lnSpc>
                <a:spcPct val="160000"/>
              </a:lnSpc>
              <a:spcBef>
                <a:spcPts val="600"/>
              </a:spcBef>
              <a:buClr>
                <a:srgbClr val="FF0000"/>
              </a:buClr>
              <a:buFont typeface="Wingdings" panose="05000000000000000000" pitchFamily="2" charset="2"/>
              <a:buChar char="n"/>
              <a:defRPr/>
            </a:pPr>
            <a:r>
              <a:rPr lang="zh-CN" altLang="en-US" sz="135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明确</a:t>
            </a:r>
            <a:r>
              <a:rPr lang="en-US" altLang="zh-CN" sz="135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5</a:t>
            </a:r>
            <a:r>
              <a:rPr lang="zh-CN" altLang="en-US" sz="135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类地方党政领导干部不同职责</a:t>
            </a:r>
            <a:endParaRPr lang="zh-CN" altLang="en-US" sz="135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730250" lvl="2" indent="535305" fontAlgn="auto">
              <a:lnSpc>
                <a:spcPct val="160000"/>
              </a:lnSpc>
              <a:spcBef>
                <a:spcPts val="600"/>
              </a:spcBef>
              <a:buClr>
                <a:srgbClr val="FF0000"/>
              </a:buClr>
              <a:buFont typeface="Wingdings" panose="05000000000000000000" pitchFamily="2" charset="2"/>
              <a:buChar char="n"/>
              <a:defRPr/>
            </a:pPr>
            <a:r>
              <a:rPr lang="zh-CN" altLang="en-US" sz="1350" dirty="0" smtClean="0">
                <a:latin typeface="微软雅黑" panose="020B0503020204020204" pitchFamily="34" charset="-122"/>
                <a:ea typeface="微软雅黑" panose="020B0503020204020204" pitchFamily="34" charset="-122"/>
              </a:rPr>
              <a:t>地方各级党委主要负责人（</a:t>
            </a:r>
            <a:r>
              <a:rPr lang="en-US" altLang="zh-CN" sz="1350" dirty="0" smtClean="0">
                <a:latin typeface="微软雅黑" panose="020B0503020204020204" pitchFamily="34" charset="-122"/>
                <a:ea typeface="微软雅黑" panose="020B0503020204020204" pitchFamily="34" charset="-122"/>
              </a:rPr>
              <a:t>6</a:t>
            </a:r>
            <a:r>
              <a:rPr lang="zh-CN" altLang="en-US" sz="1350" dirty="0" smtClean="0">
                <a:latin typeface="微软雅黑" panose="020B0503020204020204" pitchFamily="34" charset="-122"/>
                <a:ea typeface="微软雅黑" panose="020B0503020204020204" pitchFamily="34" charset="-122"/>
              </a:rPr>
              <a:t>项工作职责）。</a:t>
            </a:r>
            <a:endParaRPr lang="zh-CN" altLang="en-US" sz="1350" dirty="0" smtClean="0">
              <a:latin typeface="微软雅黑" panose="020B0503020204020204" pitchFamily="34" charset="-122"/>
              <a:ea typeface="微软雅黑" panose="020B0503020204020204" pitchFamily="34" charset="-122"/>
            </a:endParaRPr>
          </a:p>
          <a:p>
            <a:pPr marL="730250" lvl="2" indent="535305" fontAlgn="auto">
              <a:lnSpc>
                <a:spcPct val="160000"/>
              </a:lnSpc>
              <a:spcBef>
                <a:spcPts val="600"/>
              </a:spcBef>
              <a:buClr>
                <a:srgbClr val="FF0000"/>
              </a:buClr>
              <a:buFont typeface="Wingdings" panose="05000000000000000000" pitchFamily="2" charset="2"/>
              <a:buChar char="n"/>
              <a:defRPr/>
            </a:pPr>
            <a:r>
              <a:rPr lang="zh-CN" altLang="en-US" sz="1350" dirty="0" smtClean="0">
                <a:latin typeface="微软雅黑" panose="020B0503020204020204" pitchFamily="34" charset="-122"/>
                <a:ea typeface="微软雅黑" panose="020B0503020204020204" pitchFamily="34" charset="-122"/>
              </a:rPr>
              <a:t>地方各级政府主要负责人（</a:t>
            </a:r>
            <a:r>
              <a:rPr lang="en-US" altLang="zh-CN" sz="1350" dirty="0" smtClean="0">
                <a:latin typeface="微软雅黑" panose="020B0503020204020204" pitchFamily="34" charset="-122"/>
                <a:ea typeface="微软雅黑" panose="020B0503020204020204" pitchFamily="34" charset="-122"/>
              </a:rPr>
              <a:t>6</a:t>
            </a:r>
            <a:r>
              <a:rPr lang="zh-CN" altLang="en-US" sz="1350" dirty="0" smtClean="0">
                <a:latin typeface="微软雅黑" panose="020B0503020204020204" pitchFamily="34" charset="-122"/>
                <a:ea typeface="微软雅黑" panose="020B0503020204020204" pitchFamily="34" charset="-122"/>
                <a:sym typeface="+mn-ea"/>
              </a:rPr>
              <a:t>项工作职责）。</a:t>
            </a:r>
            <a:endParaRPr lang="zh-CN" altLang="en-US" sz="1350" dirty="0" smtClean="0">
              <a:latin typeface="微软雅黑" panose="020B0503020204020204" pitchFamily="34" charset="-122"/>
              <a:ea typeface="微软雅黑" panose="020B0503020204020204" pitchFamily="34" charset="-122"/>
            </a:endParaRPr>
          </a:p>
          <a:p>
            <a:pPr marL="730250" lvl="2" indent="535305" fontAlgn="auto">
              <a:lnSpc>
                <a:spcPct val="160000"/>
              </a:lnSpc>
              <a:spcBef>
                <a:spcPts val="600"/>
              </a:spcBef>
              <a:buClr>
                <a:srgbClr val="FF0000"/>
              </a:buClr>
              <a:buFont typeface="Wingdings" panose="05000000000000000000" pitchFamily="2" charset="2"/>
              <a:buChar char="n"/>
              <a:defRPr/>
            </a:pPr>
            <a:r>
              <a:rPr lang="zh-CN" altLang="en-US" sz="1350" dirty="0" smtClean="0">
                <a:latin typeface="微软雅黑" panose="020B0503020204020204" pitchFamily="34" charset="-122"/>
                <a:ea typeface="微软雅黑" panose="020B0503020204020204" pitchFamily="34" charset="-122"/>
              </a:rPr>
              <a:t>地方各级党委常委（抓好分管行业（领域）、部门（单位）的安全生产工作）。</a:t>
            </a:r>
            <a:endParaRPr lang="zh-CN" altLang="en-US" sz="1350" dirty="0" smtClean="0">
              <a:latin typeface="微软雅黑" panose="020B0503020204020204" pitchFamily="34" charset="-122"/>
              <a:ea typeface="微软雅黑" panose="020B0503020204020204" pitchFamily="34" charset="-122"/>
            </a:endParaRPr>
          </a:p>
          <a:p>
            <a:pPr marL="730250" lvl="2" indent="535305" fontAlgn="auto">
              <a:lnSpc>
                <a:spcPct val="160000"/>
              </a:lnSpc>
              <a:spcBef>
                <a:spcPts val="600"/>
              </a:spcBef>
              <a:buClr>
                <a:srgbClr val="FF0000"/>
              </a:buClr>
              <a:buFont typeface="Wingdings" panose="05000000000000000000" pitchFamily="2" charset="2"/>
              <a:buChar char="n"/>
              <a:defRPr/>
            </a:pPr>
            <a:r>
              <a:rPr lang="zh-CN" altLang="en-US" sz="1350" dirty="0" smtClean="0">
                <a:latin typeface="微软雅黑" panose="020B0503020204020204" pitchFamily="34" charset="-122"/>
                <a:ea typeface="微软雅黑" panose="020B0503020204020204" pitchFamily="34" charset="-122"/>
              </a:rPr>
              <a:t>党委常委的政府领导干部</a:t>
            </a:r>
            <a:r>
              <a:rPr lang="zh-CN" altLang="en-US" sz="1350" dirty="0" smtClean="0">
                <a:latin typeface="微软雅黑" panose="020B0503020204020204" pitchFamily="34" charset="-122"/>
                <a:ea typeface="微软雅黑" panose="020B0503020204020204" pitchFamily="34" charset="-122"/>
                <a:sym typeface="+mn-ea"/>
              </a:rPr>
              <a:t>（</a:t>
            </a:r>
            <a:r>
              <a:rPr lang="en-US" altLang="zh-CN" sz="1350" dirty="0" smtClean="0">
                <a:latin typeface="微软雅黑" panose="020B0503020204020204" pitchFamily="34" charset="-122"/>
                <a:ea typeface="微软雅黑" panose="020B0503020204020204" pitchFamily="34" charset="-122"/>
                <a:sym typeface="+mn-ea"/>
              </a:rPr>
              <a:t>6</a:t>
            </a:r>
            <a:r>
              <a:rPr lang="zh-CN" altLang="en-US" sz="1350" dirty="0" smtClean="0">
                <a:latin typeface="微软雅黑" panose="020B0503020204020204" pitchFamily="34" charset="-122"/>
                <a:ea typeface="微软雅黑" panose="020B0503020204020204" pitchFamily="34" charset="-122"/>
                <a:sym typeface="+mn-ea"/>
              </a:rPr>
              <a:t>项工作职责）。</a:t>
            </a:r>
            <a:endParaRPr lang="zh-CN" altLang="en-US" sz="1350" dirty="0" smtClean="0">
              <a:latin typeface="微软雅黑" panose="020B0503020204020204" pitchFamily="34" charset="-122"/>
              <a:ea typeface="微软雅黑" panose="020B0503020204020204" pitchFamily="34" charset="-122"/>
            </a:endParaRPr>
          </a:p>
          <a:p>
            <a:pPr marL="730250" lvl="2" indent="535305" fontAlgn="auto">
              <a:lnSpc>
                <a:spcPct val="160000"/>
              </a:lnSpc>
              <a:spcBef>
                <a:spcPts val="600"/>
              </a:spcBef>
              <a:buClr>
                <a:srgbClr val="FF0000"/>
              </a:buClr>
              <a:buFont typeface="Wingdings" panose="05000000000000000000" pitchFamily="2" charset="2"/>
              <a:buChar char="n"/>
              <a:defRPr/>
            </a:pPr>
            <a:r>
              <a:rPr lang="zh-CN" altLang="en-US" sz="1350" dirty="0" smtClean="0">
                <a:latin typeface="微软雅黑" panose="020B0503020204020204" pitchFamily="34" charset="-122"/>
                <a:ea typeface="微软雅黑" panose="020B0503020204020204" pitchFamily="34" charset="-122"/>
              </a:rPr>
              <a:t>县级以上地方各级政府其他领导干部</a:t>
            </a:r>
            <a:r>
              <a:rPr lang="zh-CN" altLang="en-US" sz="1350" dirty="0" smtClean="0">
                <a:latin typeface="微软雅黑" panose="020B0503020204020204" pitchFamily="34" charset="-122"/>
                <a:ea typeface="微软雅黑" panose="020B0503020204020204" pitchFamily="34" charset="-122"/>
                <a:sym typeface="+mn-ea"/>
              </a:rPr>
              <a:t>（</a:t>
            </a:r>
            <a:r>
              <a:rPr lang="en-US" altLang="zh-CN" sz="1350" dirty="0" smtClean="0">
                <a:latin typeface="微软雅黑" panose="020B0503020204020204" pitchFamily="34" charset="-122"/>
                <a:ea typeface="微软雅黑" panose="020B0503020204020204" pitchFamily="34" charset="-122"/>
                <a:sym typeface="+mn-ea"/>
              </a:rPr>
              <a:t>5</a:t>
            </a:r>
            <a:r>
              <a:rPr lang="zh-CN" altLang="en-US" sz="1350" dirty="0" smtClean="0">
                <a:latin typeface="微软雅黑" panose="020B0503020204020204" pitchFamily="34" charset="-122"/>
                <a:ea typeface="微软雅黑" panose="020B0503020204020204" pitchFamily="34" charset="-122"/>
                <a:sym typeface="+mn-ea"/>
              </a:rPr>
              <a:t>项工作职责）。</a:t>
            </a:r>
            <a:endParaRPr lang="zh-CN" altLang="en-US" sz="1350" dirty="0" smtClean="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42828" y="73152"/>
            <a:ext cx="7636088" cy="553085"/>
          </a:xfrm>
          <a:prstGeom prst="rect">
            <a:avLst/>
          </a:prstGeom>
          <a:noFill/>
        </p:spPr>
        <p:txBody>
          <a:bodyPr wrap="square" rtlCol="0">
            <a:spAutoFit/>
          </a:bodyPr>
          <a:lstStyle/>
          <a:p>
            <a:r>
              <a:rPr lang="zh-CN" altLang="en-US" sz="3000" b="1" dirty="0">
                <a:solidFill>
                  <a:srgbClr val="FFFF00"/>
                </a:solidFill>
                <a:latin typeface="方正粗倩简体" panose="03000509000000000000" pitchFamily="65" charset="-122"/>
                <a:ea typeface="方正粗倩简体" panose="03000509000000000000" pitchFamily="65" charset="-122"/>
              </a:rPr>
              <a:t>地方党政领导干部安全生产责任制规定</a:t>
            </a:r>
            <a:endParaRPr lang="zh-CN" altLang="en-US" sz="3000" b="1" dirty="0">
              <a:solidFill>
                <a:srgbClr val="FFFF00"/>
              </a:solidFill>
              <a:latin typeface="方正粗倩简体" panose="03000509000000000000" pitchFamily="65" charset="-122"/>
              <a:ea typeface="方正粗倩简体" panose="03000509000000000000" pitchFamily="65" charset="-122"/>
            </a:endParaRPr>
          </a:p>
        </p:txBody>
      </p:sp>
      <p:grpSp>
        <p:nvGrpSpPr>
          <p:cNvPr id="2" name="组合 1"/>
          <p:cNvGrpSpPr/>
          <p:nvPr/>
        </p:nvGrpSpPr>
        <p:grpSpPr>
          <a:xfrm>
            <a:off x="526790" y="798622"/>
            <a:ext cx="2958771" cy="798623"/>
            <a:chOff x="4264736" y="1331529"/>
            <a:chExt cx="7307154" cy="1064830"/>
          </a:xfrm>
        </p:grpSpPr>
        <p:sp>
          <p:nvSpPr>
            <p:cNvPr id="4" name="矩形 3"/>
            <p:cNvSpPr/>
            <p:nvPr/>
          </p:nvSpPr>
          <p:spPr>
            <a:xfrm>
              <a:off x="4264736" y="1331529"/>
              <a:ext cx="7307154" cy="10648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微软雅黑" panose="020B0503020204020204" pitchFamily="34" charset="-122"/>
                <a:ea typeface="微软雅黑" panose="020B0503020204020204" pitchFamily="34" charset="-122"/>
              </a:endParaRPr>
            </a:p>
          </p:txBody>
        </p:sp>
        <p:sp>
          <p:nvSpPr>
            <p:cNvPr id="6" name="文本框 5"/>
            <p:cNvSpPr txBox="1"/>
            <p:nvPr/>
          </p:nvSpPr>
          <p:spPr>
            <a:xfrm>
              <a:off x="4264736" y="1602334"/>
              <a:ext cx="7307153" cy="613833"/>
            </a:xfrm>
            <a:prstGeom prst="rect">
              <a:avLst/>
            </a:prstGeom>
            <a:noFill/>
          </p:spPr>
          <p:txBody>
            <a:bodyPr wrap="squar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 第二章  职  责</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428625" y="1751522"/>
            <a:ext cx="8250292" cy="2953385"/>
          </a:xfrm>
          <a:prstGeom prst="rect">
            <a:avLst/>
          </a:prstGeom>
        </p:spPr>
        <p:txBody>
          <a:bodyPr wrap="square">
            <a:spAutoFit/>
          </a:bodyPr>
          <a:lstStyle/>
          <a:p>
            <a:pPr indent="443230" algn="just">
              <a:spcBef>
                <a:spcPts val="600"/>
              </a:spcBef>
            </a:pP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第六条</a:t>
            </a:r>
            <a:r>
              <a:rPr lang="zh-CN" altLang="en-US" sz="1200" dirty="0">
                <a:latin typeface="微软雅黑" panose="020B0503020204020204" pitchFamily="34" charset="-122"/>
                <a:ea typeface="微软雅黑" panose="020B0503020204020204" pitchFamily="34" charset="-122"/>
              </a:rPr>
              <a:t>　县级以上地方各级</a:t>
            </a:r>
            <a:r>
              <a:rPr lang="zh-CN" altLang="en-US" sz="1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政府主要负责人</a:t>
            </a:r>
            <a:r>
              <a:rPr lang="zh-CN" altLang="en-US" sz="1200" dirty="0">
                <a:latin typeface="微软雅黑" panose="020B0503020204020204" pitchFamily="34" charset="-122"/>
                <a:ea typeface="微软雅黑" panose="020B0503020204020204" pitchFamily="34" charset="-122"/>
              </a:rPr>
              <a:t>安全生产职责主要包括：</a:t>
            </a:r>
            <a:endParaRPr lang="zh-CN" altLang="en-US" sz="1200" dirty="0">
              <a:latin typeface="微软雅黑" panose="020B0503020204020204" pitchFamily="34" charset="-122"/>
              <a:ea typeface="微软雅黑" panose="020B0503020204020204" pitchFamily="34" charset="-122"/>
            </a:endParaRPr>
          </a:p>
          <a:p>
            <a:pPr indent="443230" algn="just">
              <a:spcBef>
                <a:spcPts val="600"/>
              </a:spcBef>
            </a:pP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一）认真贯彻落实党中央、国务院以及上级党委和政府、本级党委关于安全生产的决策部署和指示精神，安全生产方针政策、法律法规；</a:t>
            </a:r>
            <a:endParaRPr lang="zh-CN" altLang="en-US" sz="1200" dirty="0">
              <a:latin typeface="微软雅黑" panose="020B0503020204020204" pitchFamily="34" charset="-122"/>
              <a:ea typeface="微软雅黑" panose="020B0503020204020204" pitchFamily="34" charset="-122"/>
            </a:endParaRPr>
          </a:p>
          <a:p>
            <a:pPr indent="443230" algn="just">
              <a:spcBef>
                <a:spcPts val="600"/>
              </a:spcBef>
            </a:pP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二）把</a:t>
            </a:r>
            <a:r>
              <a:rPr lang="zh-CN" altLang="en-US" sz="1200" dirty="0">
                <a:solidFill>
                  <a:srgbClr val="FF0000"/>
                </a:solidFill>
                <a:latin typeface="微软雅黑" panose="020B0503020204020204" pitchFamily="34" charset="-122"/>
                <a:ea typeface="微软雅黑" panose="020B0503020204020204" pitchFamily="34" charset="-122"/>
              </a:rPr>
              <a:t>安全生产纳入政府重点工作和政府工作报告的重要内容</a:t>
            </a:r>
            <a:r>
              <a:rPr lang="zh-CN" altLang="en-US" sz="1200" dirty="0">
                <a:latin typeface="微软雅黑" panose="020B0503020204020204" pitchFamily="34" charset="-122"/>
                <a:ea typeface="微软雅黑" panose="020B0503020204020204" pitchFamily="34" charset="-122"/>
              </a:rPr>
              <a:t>，组织制定安全生产规划并纳入国民经济和社会发展规划，及时组织研究解决安全生产突出问题；</a:t>
            </a:r>
            <a:endParaRPr lang="zh-CN" altLang="en-US" sz="1200" dirty="0">
              <a:latin typeface="微软雅黑" panose="020B0503020204020204" pitchFamily="34" charset="-122"/>
              <a:ea typeface="微软雅黑" panose="020B0503020204020204" pitchFamily="34" charset="-122"/>
            </a:endParaRPr>
          </a:p>
          <a:p>
            <a:pPr indent="443230" algn="just">
              <a:spcBef>
                <a:spcPts val="600"/>
              </a:spcBef>
            </a:pP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三）组织制定政府领导干部年度安全生产重点工作责任清单并定期检查考核，在政府有关工作部门</a:t>
            </a:r>
            <a:r>
              <a:rPr lang="zh-CN" altLang="en-US" sz="1200" dirty="0">
                <a:solidFill>
                  <a:srgbClr val="FF0000"/>
                </a:solidFill>
                <a:latin typeface="微软雅黑" panose="020B0503020204020204" pitchFamily="34" charset="-122"/>
                <a:ea typeface="微软雅黑" panose="020B0503020204020204" pitchFamily="34" charset="-122"/>
              </a:rPr>
              <a:t>“三定”规定</a:t>
            </a:r>
            <a:r>
              <a:rPr lang="zh-CN" altLang="en-US" sz="1200" dirty="0">
                <a:latin typeface="微软雅黑" panose="020B0503020204020204" pitchFamily="34" charset="-122"/>
                <a:ea typeface="微软雅黑" panose="020B0503020204020204" pitchFamily="34" charset="-122"/>
              </a:rPr>
              <a:t>中明确安全生产职责</a:t>
            </a:r>
            <a:r>
              <a:rPr lang="zh-CN" altLang="en-US" sz="1200" dirty="0" smtClean="0">
                <a:latin typeface="微软雅黑" panose="020B0503020204020204" pitchFamily="34" charset="-122"/>
                <a:ea typeface="微软雅黑" panose="020B0503020204020204" pitchFamily="34" charset="-122"/>
              </a:rPr>
              <a:t>；</a:t>
            </a:r>
            <a:endParaRPr lang="en-US" altLang="zh-CN" sz="1200" dirty="0" smtClean="0">
              <a:latin typeface="微软雅黑" panose="020B0503020204020204" pitchFamily="34" charset="-122"/>
              <a:ea typeface="微软雅黑" panose="020B0503020204020204" pitchFamily="34" charset="-122"/>
            </a:endParaRPr>
          </a:p>
          <a:p>
            <a:pPr indent="443230" algn="just">
              <a:spcBef>
                <a:spcPts val="600"/>
              </a:spcBef>
            </a:pPr>
            <a:r>
              <a:rPr lang="zh-CN" altLang="en-US" sz="1200" dirty="0">
                <a:latin typeface="微软雅黑" panose="020B0503020204020204" pitchFamily="34" charset="-122"/>
                <a:ea typeface="微软雅黑" panose="020B0503020204020204" pitchFamily="34" charset="-122"/>
              </a:rPr>
              <a:t>（四）组织设立安全生产专项资金并列入本级财政预算、与财政收入保持同步增长，加强安全生产基础建设和监管能力建设，保障监管执法必需的人员、经费和车辆等装备；</a:t>
            </a:r>
            <a:endParaRPr lang="zh-CN" altLang="en-US" sz="1200" dirty="0">
              <a:latin typeface="微软雅黑" panose="020B0503020204020204" pitchFamily="34" charset="-122"/>
              <a:ea typeface="微软雅黑" panose="020B0503020204020204" pitchFamily="34" charset="-122"/>
            </a:endParaRPr>
          </a:p>
          <a:p>
            <a:pPr indent="443230" algn="just">
              <a:spcBef>
                <a:spcPts val="600"/>
              </a:spcBef>
            </a:pPr>
            <a:r>
              <a:rPr lang="zh-CN" altLang="en-US" sz="1200" dirty="0">
                <a:latin typeface="微软雅黑" panose="020B0503020204020204" pitchFamily="34" charset="-122"/>
                <a:ea typeface="微软雅黑" panose="020B0503020204020204" pitchFamily="34" charset="-122"/>
              </a:rPr>
              <a:t>（五）严格安全准入标准，推动构建安全风险分级管控和隐患排查治理预防工作机制，按照分级属地管理原则明确本地区各类生产经营单位的安全生产监管部门，依法领导和组织生产安全事故应急救援、调查处理及信息公开工作；</a:t>
            </a:r>
            <a:endParaRPr lang="zh-CN" altLang="en-US" sz="1200" dirty="0">
              <a:latin typeface="微软雅黑" panose="020B0503020204020204" pitchFamily="34" charset="-122"/>
              <a:ea typeface="微软雅黑" panose="020B0503020204020204" pitchFamily="34" charset="-122"/>
            </a:endParaRPr>
          </a:p>
          <a:p>
            <a:pPr indent="443230" algn="just">
              <a:spcBef>
                <a:spcPts val="600"/>
              </a:spcBef>
            </a:pPr>
            <a:r>
              <a:rPr lang="zh-CN" altLang="en-US" sz="1200" dirty="0">
                <a:latin typeface="微软雅黑" panose="020B0503020204020204" pitchFamily="34" charset="-122"/>
                <a:ea typeface="微软雅黑" panose="020B0503020204020204" pitchFamily="34" charset="-122"/>
              </a:rPr>
              <a:t>（六）领导本地区安全生产委员会工作，统筹协调安全生产工作，推动构建安全生产责任体系，组织开展安全生产巡查、考核等工作，推动加强高素质专业化安全监管执法队伍建设</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8" name="矩形 7"/>
          <p:cNvSpPr/>
          <p:nvPr/>
        </p:nvSpPr>
        <p:spPr>
          <a:xfrm>
            <a:off x="3198552" y="4601543"/>
            <a:ext cx="5480366" cy="5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62" y="4488503"/>
            <a:ext cx="2436224" cy="597847"/>
          </a:xfrm>
          <a:prstGeom prst="rect">
            <a:avLst/>
          </a:prstGeom>
        </p:spPr>
      </p:pic>
      <p:sp>
        <p:nvSpPr>
          <p:cNvPr id="10" name="文本框 9"/>
          <p:cNvSpPr txBox="1"/>
          <p:nvPr/>
        </p:nvSpPr>
        <p:spPr>
          <a:xfrm>
            <a:off x="8491070" y="45538"/>
            <a:ext cx="647619" cy="553085"/>
          </a:xfrm>
          <a:prstGeom prst="rect">
            <a:avLst/>
          </a:prstGeom>
          <a:noFill/>
        </p:spPr>
        <p:txBody>
          <a:bodyPr wrap="square" rtlCol="0">
            <a:spAutoFit/>
          </a:bodyPr>
          <a:lstStyle/>
          <a:p>
            <a:pPr algn="ctr"/>
            <a:r>
              <a:rPr lang="zh-CN" altLang="en-US" sz="1500" b="1" dirty="0" smtClean="0">
                <a:solidFill>
                  <a:srgbClr val="FFFF00"/>
                </a:solidFill>
                <a:latin typeface="微软雅黑" panose="020B0503020204020204" pitchFamily="34" charset="-122"/>
                <a:ea typeface="微软雅黑" panose="020B0503020204020204" pitchFamily="34" charset="-122"/>
              </a:rPr>
              <a:t>学习</a:t>
            </a:r>
            <a:endParaRPr lang="en-US" altLang="zh-CN" sz="1500" b="1" dirty="0" smtClean="0">
              <a:solidFill>
                <a:srgbClr val="FFFF00"/>
              </a:solidFill>
              <a:latin typeface="微软雅黑" panose="020B0503020204020204" pitchFamily="34" charset="-122"/>
              <a:ea typeface="微软雅黑" panose="020B0503020204020204" pitchFamily="34" charset="-122"/>
            </a:endParaRPr>
          </a:p>
          <a:p>
            <a:pPr algn="ctr"/>
            <a:r>
              <a:rPr lang="zh-CN" altLang="en-US" sz="1500" b="1" dirty="0" smtClean="0">
                <a:solidFill>
                  <a:srgbClr val="FFFF00"/>
                </a:solidFill>
                <a:latin typeface="微软雅黑" panose="020B0503020204020204" pitchFamily="34" charset="-122"/>
                <a:ea typeface="微软雅黑" panose="020B0503020204020204" pitchFamily="34" charset="-122"/>
              </a:rPr>
              <a:t>解读</a:t>
            </a:r>
            <a:endParaRPr lang="zh-CN" altLang="en-US" sz="1500"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
          <p:cNvSpPr txBox="1">
            <a:spLocks noChangeArrowheads="1"/>
          </p:cNvSpPr>
          <p:nvPr/>
        </p:nvSpPr>
        <p:spPr bwMode="auto">
          <a:xfrm>
            <a:off x="1418749" y="223838"/>
            <a:ext cx="138541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核心内容</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
        <p:nvSpPr>
          <p:cNvPr id="7" name="矩形 6"/>
          <p:cNvSpPr/>
          <p:nvPr/>
        </p:nvSpPr>
        <p:spPr>
          <a:xfrm>
            <a:off x="214283" y="668039"/>
            <a:ext cx="8715436" cy="4030980"/>
          </a:xfrm>
          <a:prstGeom prst="rect">
            <a:avLst/>
          </a:prstGeom>
        </p:spPr>
        <p:txBody>
          <a:bodyPr wrap="square">
            <a:spAutoFit/>
          </a:bodyPr>
          <a:lstStyle/>
          <a:p>
            <a:pPr marL="82550" indent="452755">
              <a:lnSpc>
                <a:spcPct val="150000"/>
              </a:lnSpc>
              <a:spcBef>
                <a:spcPts val="600"/>
              </a:spcBef>
              <a:buClr>
                <a:srgbClr val="FF0000"/>
              </a:buClr>
              <a:buFont typeface="Wingdings" panose="05000000000000000000" pitchFamily="2" charset="2"/>
              <a:buChar char="n"/>
            </a:pPr>
            <a:r>
              <a:rPr lang="zh-CN" altLang="en-US" sz="1800" b="1" dirty="0" smtClean="0">
                <a:solidFill>
                  <a:schemeClr val="tx1"/>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两条硬规定：</a:t>
            </a:r>
            <a:endParaRPr lang="en-US" altLang="zh-CN" sz="1800" b="1" dirty="0" smtClean="0">
              <a:solidFill>
                <a:schemeClr val="tx1"/>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82550" indent="452755">
              <a:lnSpc>
                <a:spcPct val="15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党政一把手是地方安全生产工作第一责任人</a:t>
            </a:r>
            <a:endParaRPr lang="en-US" altLang="zh-CN"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82550" indent="452755">
              <a:lnSpc>
                <a:spcPct val="15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县级以上地方各级政府原则上由担任本级党委常委的政府领导干部分管安全生产工作</a:t>
            </a:r>
            <a:endPar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82550" indent="452755">
              <a:lnSpc>
                <a:spcPct val="150000"/>
              </a:lnSpc>
              <a:spcBef>
                <a:spcPts val="600"/>
              </a:spcBef>
              <a:buClr>
                <a:srgbClr val="FF0000"/>
              </a:buClr>
              <a:buFont typeface="Wingdings" panose="05000000000000000000" pitchFamily="2" charset="2"/>
              <a:buChar char="Ø"/>
            </a:pPr>
            <a:endPar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50000"/>
              </a:lnSpc>
              <a:spcBef>
                <a:spcPts val="600"/>
              </a:spcBef>
              <a:buClr>
                <a:srgbClr val="FF0000"/>
              </a:buClr>
              <a:buFont typeface="Wingdings" panose="05000000000000000000" pitchFamily="2" charset="2"/>
              <a:buChar char="n"/>
            </a:pPr>
            <a:r>
              <a:rPr lang="zh-CN" altLang="en-US" sz="18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制定“三项制度”</a:t>
            </a:r>
            <a:endParaRPr lang="zh-CN" altLang="en-US" sz="135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5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sym typeface="+mn-ea"/>
              </a:rPr>
              <a:t>巡查制度</a:t>
            </a:r>
            <a:r>
              <a:rPr lang="zh-CN" altLang="en-US" sz="1350" b="1" dirty="0" smtClean="0">
                <a:latin typeface="微软雅黑" panose="020B0503020204020204" pitchFamily="34" charset="-122"/>
                <a:ea typeface="微软雅黑" panose="020B0503020204020204" pitchFamily="34" charset="-122"/>
                <a:sym typeface="+mn-ea"/>
              </a:rPr>
              <a:t>：</a:t>
            </a:r>
            <a:r>
              <a:rPr lang="zh-CN" altLang="en-US" sz="1350" dirty="0" smtClean="0">
                <a:latin typeface="微软雅黑" panose="020B0503020204020204" pitchFamily="34" charset="-122"/>
                <a:ea typeface="微软雅黑" panose="020B0503020204020204" pitchFamily="34" charset="-122"/>
                <a:sym typeface="+mn-ea"/>
              </a:rPr>
              <a:t>要加强对下级党委和政府的安全生产巡查；</a:t>
            </a:r>
            <a:endParaRPr lang="en-US" altLang="zh-CN" sz="1350" dirty="0" smtClean="0">
              <a:latin typeface="微软雅黑" panose="020B0503020204020204" pitchFamily="34" charset="-122"/>
              <a:ea typeface="微软雅黑" panose="020B0503020204020204" pitchFamily="34" charset="-122"/>
            </a:endParaRPr>
          </a:p>
          <a:p>
            <a:pPr marL="355600" indent="-355600">
              <a:lnSpc>
                <a:spcPct val="15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sym typeface="+mn-ea"/>
              </a:rPr>
              <a:t>考核制度</a:t>
            </a:r>
            <a:r>
              <a:rPr lang="zh-CN" altLang="en-US" sz="1350" b="1" dirty="0" smtClean="0">
                <a:latin typeface="微软雅黑" panose="020B0503020204020204" pitchFamily="34" charset="-122"/>
                <a:ea typeface="微软雅黑" panose="020B0503020204020204" pitchFamily="34" charset="-122"/>
                <a:sym typeface="+mn-ea"/>
              </a:rPr>
              <a:t> ：</a:t>
            </a:r>
            <a:r>
              <a:rPr lang="zh-CN" altLang="en-US" sz="1350" dirty="0" smtClean="0">
                <a:latin typeface="微软雅黑" panose="020B0503020204020204" pitchFamily="34" charset="-122"/>
                <a:ea typeface="微软雅黑" panose="020B0503020204020204" pitchFamily="34" charset="-122"/>
                <a:sym typeface="+mn-ea"/>
              </a:rPr>
              <a:t>要对下级党委和政府安全生产工作情况进行全面评价，将考核结果与有关地方党政领导干部履职评定挂钩；</a:t>
            </a:r>
            <a:endParaRPr lang="en-US" altLang="zh-CN" sz="1350" dirty="0" smtClean="0">
              <a:latin typeface="微软雅黑" panose="020B0503020204020204" pitchFamily="34" charset="-122"/>
              <a:ea typeface="微软雅黑" panose="020B0503020204020204" pitchFamily="34" charset="-122"/>
            </a:endParaRPr>
          </a:p>
          <a:p>
            <a:pPr marL="355600" indent="-355600">
              <a:lnSpc>
                <a:spcPct val="15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sym typeface="+mn-ea"/>
              </a:rPr>
              <a:t>公开制度</a:t>
            </a:r>
            <a:r>
              <a:rPr lang="zh-CN" altLang="en-US" sz="1350" b="1" dirty="0" smtClean="0">
                <a:latin typeface="微软雅黑" panose="020B0503020204020204" pitchFamily="34" charset="-122"/>
                <a:ea typeface="微软雅黑" panose="020B0503020204020204" pitchFamily="34" charset="-122"/>
                <a:sym typeface="+mn-ea"/>
              </a:rPr>
              <a:t> ：</a:t>
            </a:r>
            <a:r>
              <a:rPr lang="zh-CN" altLang="en-US" sz="1350" dirty="0" smtClean="0">
                <a:latin typeface="微软雅黑" panose="020B0503020204020204" pitchFamily="34" charset="-122"/>
                <a:ea typeface="微软雅黑" panose="020B0503020204020204" pitchFamily="34" charset="-122"/>
                <a:sym typeface="+mn-ea"/>
              </a:rPr>
              <a:t>要求定期采取适当方式公布或通报地方党政领导干部安全生产工作考核结果。</a:t>
            </a:r>
            <a:endParaRPr lang="zh-CN" altLang="en-US" sz="1350" dirty="0">
              <a:latin typeface="微软雅黑" panose="020B0503020204020204" pitchFamily="34" charset="-122"/>
              <a:ea typeface="微软雅黑" panose="020B0503020204020204" pitchFamily="34" charset="-122"/>
            </a:endParaRPr>
          </a:p>
          <a:p>
            <a:pPr marL="82550" indent="452755">
              <a:lnSpc>
                <a:spcPct val="150000"/>
              </a:lnSpc>
              <a:spcBef>
                <a:spcPts val="600"/>
              </a:spcBef>
              <a:buClr>
                <a:srgbClr val="FF0000"/>
              </a:buClr>
              <a:buFont typeface="Wingdings" panose="05000000000000000000" pitchFamily="2" charset="2"/>
              <a:buChar char="Ø"/>
            </a:pPr>
            <a:endParaRPr lang="zh-CN" altLang="en-US" sz="1350" dirty="0" smtClean="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85720" y="642926"/>
            <a:ext cx="8572560" cy="2745740"/>
          </a:xfrm>
          <a:prstGeom prst="rect">
            <a:avLst/>
          </a:prstGeom>
        </p:spPr>
        <p:txBody>
          <a:bodyPr wrap="square">
            <a:spAutoFit/>
          </a:bodyPr>
          <a:lstStyle/>
          <a:p>
            <a:pPr marL="355600" indent="-355600">
              <a:lnSpc>
                <a:spcPct val="150000"/>
              </a:lnSpc>
              <a:spcBef>
                <a:spcPts val="600"/>
              </a:spcBef>
              <a:buClr>
                <a:srgbClr val="FF0000"/>
              </a:buClr>
              <a:buFont typeface="Wingdings" panose="05000000000000000000" pitchFamily="2" charset="2"/>
              <a:buChar char="n"/>
            </a:pP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实行“三个纳入” ：</a:t>
            </a:r>
            <a:endPar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50000"/>
              </a:lnSpc>
              <a:spcBef>
                <a:spcPts val="600"/>
              </a:spcBef>
              <a:buClr>
                <a:srgbClr val="FF0000"/>
              </a:buClr>
              <a:buFont typeface="Wingdings" panose="05000000000000000000" pitchFamily="2" charset="2"/>
              <a:buChar char="Ø"/>
            </a:pPr>
            <a:r>
              <a:rPr lang="zh-CN" altLang="en-US" sz="150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纳入督查督办内容</a:t>
            </a:r>
            <a:r>
              <a:rPr lang="zh-CN" altLang="en-US" sz="1500" b="1" dirty="0" smtClean="0">
                <a:latin typeface="微软雅黑" panose="020B0503020204020204" pitchFamily="34" charset="-122"/>
                <a:ea typeface="微软雅黑" panose="020B0503020204020204" pitchFamily="34" charset="-122"/>
              </a:rPr>
              <a:t> </a:t>
            </a: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50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要求把地方各级党政领导干部落实安全生产责任情况纳入党委和政府督查督办重要内容，一并进行督促检查；</a:t>
            </a:r>
            <a:endParaRPr lang="en-US" altLang="zh-CN" sz="150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50000"/>
              </a:lnSpc>
              <a:spcBef>
                <a:spcPts val="600"/>
              </a:spcBef>
              <a:buClr>
                <a:srgbClr val="FF0000"/>
              </a:buClr>
              <a:buFont typeface="Wingdings" panose="05000000000000000000" pitchFamily="2" charset="2"/>
              <a:buChar char="Ø"/>
            </a:pPr>
            <a:r>
              <a:rPr lang="zh-CN" altLang="en-US" sz="150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纳入相关考核内容</a:t>
            </a:r>
            <a:r>
              <a:rPr lang="zh-CN" altLang="en-US" sz="1500" b="1" dirty="0" smtClean="0">
                <a:latin typeface="微软雅黑" panose="020B0503020204020204" pitchFamily="34" charset="-122"/>
                <a:ea typeface="微软雅黑" panose="020B0503020204020204" pitchFamily="34" charset="-122"/>
              </a:rPr>
              <a:t> </a:t>
            </a: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50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要求在年度考核、目标责任考核、绩效考核及其他考核中，应当考核其落实安全生产责任情况，并作为确定考核结果的重要参考；</a:t>
            </a:r>
            <a:endParaRPr lang="en-US" altLang="zh-CN" sz="150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50000"/>
              </a:lnSpc>
              <a:spcBef>
                <a:spcPts val="600"/>
              </a:spcBef>
              <a:buClr>
                <a:srgbClr val="FF0000"/>
              </a:buClr>
              <a:buFont typeface="Wingdings" panose="05000000000000000000" pitchFamily="2" charset="2"/>
              <a:buChar char="Ø"/>
            </a:pPr>
            <a:r>
              <a:rPr lang="zh-CN" altLang="en-US" sz="150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纳入干部考察内容</a:t>
            </a:r>
            <a:r>
              <a:rPr lang="zh-CN" altLang="en-US" sz="1500" b="1" dirty="0" smtClean="0">
                <a:latin typeface="微软雅黑" panose="020B0503020204020204" pitchFamily="34" charset="-122"/>
                <a:ea typeface="微软雅黑" panose="020B0503020204020204" pitchFamily="34" charset="-122"/>
              </a:rPr>
              <a:t> </a:t>
            </a: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50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要求党委组织部门在考察地方党政领导干部拟任人选时，有关部门在推荐、评选地方党政领导干部作为奖励人选时，应当考察其履行安全生产工作职责情况。</a:t>
            </a:r>
            <a:endParaRPr lang="zh-CN" altLang="en-US" sz="150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p:txBody>
      </p:sp>
      <p:sp>
        <p:nvSpPr>
          <p:cNvPr id="2" name="TextBox 4"/>
          <p:cNvSpPr txBox="1">
            <a:spLocks noChangeArrowheads="1"/>
          </p:cNvSpPr>
          <p:nvPr/>
        </p:nvSpPr>
        <p:spPr bwMode="auto">
          <a:xfrm>
            <a:off x="1427798" y="214789"/>
            <a:ext cx="138541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核心内容</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85720" y="589347"/>
            <a:ext cx="8572560" cy="3475355"/>
          </a:xfrm>
          <a:prstGeom prst="rect">
            <a:avLst/>
          </a:prstGeom>
        </p:spPr>
        <p:txBody>
          <a:bodyPr wrap="square">
            <a:spAutoFit/>
          </a:bodyPr>
          <a:lstStyle/>
          <a:p>
            <a:pPr marL="355600" indent="-355600">
              <a:lnSpc>
                <a:spcPct val="130000"/>
              </a:lnSpc>
              <a:spcBef>
                <a:spcPts val="600"/>
              </a:spcBef>
              <a:buClr>
                <a:srgbClr val="FF0000"/>
              </a:buClr>
              <a:buFont typeface="Wingdings" panose="05000000000000000000" pitchFamily="2" charset="2"/>
              <a:buChar char="n"/>
            </a:pP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创新“五种问责”新举措</a:t>
            </a:r>
            <a:endPar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3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一票否决</a:t>
            </a:r>
            <a:r>
              <a:rPr lang="zh-CN" altLang="en-US" sz="1350" b="1" dirty="0" smtClean="0">
                <a:latin typeface="微软雅黑" panose="020B0503020204020204" pitchFamily="34" charset="-122"/>
                <a:ea typeface="微软雅黑" panose="020B0503020204020204" pitchFamily="34" charset="-122"/>
              </a:rPr>
              <a:t>  </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，对因发生生产安全事故被追究领导责任的地方党政领导干部，在相关规定时限内，取消考核评优和评选各类先进的资格，不得晋升职务、级别或重用任职。</a:t>
            </a:r>
            <a:endParaRPr lang="en-US" altLang="zh-CN"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3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从重追究</a:t>
            </a:r>
            <a:r>
              <a:rPr lang="zh-CN" altLang="en-US" sz="1350" b="1" dirty="0" smtClean="0">
                <a:latin typeface="微软雅黑" panose="020B0503020204020204" pitchFamily="34" charset="-122"/>
                <a:ea typeface="微软雅黑" panose="020B0503020204020204" pitchFamily="34" charset="-122"/>
              </a:rPr>
              <a:t> </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，对工作不力导致生产安全事故人员伤亡和经济损失扩大，或造成严重社会影响负有主要领导责任的地方党政领导干部，应当</a:t>
            </a:r>
            <a:r>
              <a:rPr lang="zh-CN" altLang="en-US" sz="1350"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从重追究责任</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endParaRPr lang="en-US" altLang="zh-CN"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3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补救从轻</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，对主动采取补救措施，减少生产安全事故损失或挽回社会不良影响的地方党政领导干部，可以从轻、减轻追究责任。</a:t>
            </a:r>
            <a:endParaRPr lang="en-US" altLang="zh-CN"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3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尽职免责</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，对职责范围内发生生产安全事故，经查实已经全面履行了规定职责，并全面落实了党委和政府有关工作部署的，不予追究相关地方党政领导干部的领导责任。</a:t>
            </a:r>
            <a:endParaRPr lang="en-US" altLang="zh-CN"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a:lnSpc>
                <a:spcPct val="13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终身问责</a:t>
            </a:r>
            <a:r>
              <a:rPr lang="zh-CN" altLang="en-US" sz="1350" b="1" dirty="0" smtClean="0">
                <a:latin typeface="微软雅黑" panose="020B0503020204020204" pitchFamily="34" charset="-122"/>
                <a:ea typeface="微软雅黑" panose="020B0503020204020204" pitchFamily="34" charset="-122"/>
              </a:rPr>
              <a:t> </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，地方党政领导干部对发生生产安全事故负有领导责任且失职失责性质恶劣、后果严重的，不论是否已调离转岗、提拔或者退休，都应当严格追究责任。</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p:txBody>
      </p:sp>
      <p:sp>
        <p:nvSpPr>
          <p:cNvPr id="2" name="TextBox 4"/>
          <p:cNvSpPr txBox="1">
            <a:spLocks noChangeArrowheads="1"/>
          </p:cNvSpPr>
          <p:nvPr/>
        </p:nvSpPr>
        <p:spPr bwMode="auto">
          <a:xfrm>
            <a:off x="1427798" y="214789"/>
            <a:ext cx="138541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核心内容</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85720" y="589346"/>
            <a:ext cx="8572560" cy="4434840"/>
          </a:xfrm>
          <a:prstGeom prst="rect">
            <a:avLst/>
          </a:prstGeom>
        </p:spPr>
        <p:txBody>
          <a:bodyPr wrap="square">
            <a:spAutoFit/>
          </a:bodyPr>
          <a:lstStyle/>
          <a:p>
            <a:pPr marL="355600" indent="-355600" fontAlgn="auto">
              <a:lnSpc>
                <a:spcPct val="160000"/>
              </a:lnSpc>
              <a:spcBef>
                <a:spcPts val="600"/>
              </a:spcBef>
              <a:buClr>
                <a:srgbClr val="FF0000"/>
              </a:buClr>
              <a:buFont typeface="Wingdings" panose="05000000000000000000" pitchFamily="2" charset="2"/>
              <a:buChar char="n"/>
            </a:pP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两种表彰奖励</a:t>
            </a:r>
            <a:endPar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专项奖励</a:t>
            </a:r>
            <a:r>
              <a:rPr lang="zh-CN" altLang="en-US" sz="1350" b="1" dirty="0" smtClean="0">
                <a:latin typeface="微软雅黑" panose="020B0503020204020204" pitchFamily="34" charset="-122"/>
                <a:ea typeface="微软雅黑" panose="020B0503020204020204" pitchFamily="34" charset="-122"/>
              </a:rPr>
              <a:t> </a:t>
            </a: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对在加强安全生产工作、承担安全生产专项重要工作、参加抢险救护等方面作出显著成绩和重要贡献的地方党政领导干部，上级党委和政府应当按照有关规定给予表彰奖励。</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综合奖励</a:t>
            </a:r>
            <a:r>
              <a:rPr lang="zh-CN" altLang="en-US" sz="1350" b="1" dirty="0" smtClean="0">
                <a:latin typeface="微软雅黑" panose="020B0503020204020204" pitchFamily="34" charset="-122"/>
                <a:ea typeface="微软雅黑" panose="020B0503020204020204" pitchFamily="34" charset="-122"/>
              </a:rPr>
              <a:t> </a:t>
            </a:r>
            <a:r>
              <a:rPr lang="zh-CN" altLang="en-US" sz="1350" b="1"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对在安全生产工作考核中成绩优秀的地方党政领导干部，上级党委和政府按照有关规定给予记功或者嘉奖。</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n"/>
            </a:pPr>
            <a:r>
              <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五种问责情形</a:t>
            </a:r>
            <a:endParaRPr lang="en-US" altLang="zh-CN"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（一）履行本规定第二章所规定职责不到位的；</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（二）阻挠、干涉安全生产监管执法或者生产安全事故调查处理工作的；</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（三）</a:t>
            </a:r>
            <a:r>
              <a:rPr lang="zh-CN" altLang="en-US" sz="1350" dirty="0" smtClean="0">
                <a:solidFill>
                  <a:srgbClr val="FF0000"/>
                </a:solidFill>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对迟报、漏报、谎报或者瞒报生产安全事故负有领导责任的</a:t>
            </a: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（四）对发生生产安全事故负有领导责任的；</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a:p>
            <a:pPr marL="355600" indent="-355600" fontAlgn="auto">
              <a:lnSpc>
                <a:spcPct val="160000"/>
              </a:lnSpc>
              <a:spcBef>
                <a:spcPts val="600"/>
              </a:spcBef>
              <a:buClr>
                <a:srgbClr val="FF0000"/>
              </a:buClr>
              <a:buFont typeface="Wingdings" panose="05000000000000000000" pitchFamily="2" charset="2"/>
              <a:buChar char="Ø"/>
            </a:pPr>
            <a:r>
              <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rPr>
              <a:t>（五）有其他应当问责情形的。</a:t>
            </a:r>
            <a:endParaRPr lang="zh-CN" altLang="en-US" sz="1350"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p:txBody>
      </p:sp>
      <p:sp>
        <p:nvSpPr>
          <p:cNvPr id="2" name="TextBox 4"/>
          <p:cNvSpPr txBox="1">
            <a:spLocks noChangeArrowheads="1"/>
          </p:cNvSpPr>
          <p:nvPr/>
        </p:nvSpPr>
        <p:spPr bwMode="auto">
          <a:xfrm>
            <a:off x="1427798" y="214789"/>
            <a:ext cx="138541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核心内容</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3350" y="1079500"/>
            <a:ext cx="4297045" cy="2419350"/>
          </a:xfrm>
          <a:prstGeom prst="rect">
            <a:avLst/>
          </a:prstGeom>
        </p:spPr>
      </p:pic>
      <p:pic>
        <p:nvPicPr>
          <p:cNvPr id="3" name="图片 2"/>
          <p:cNvPicPr>
            <a:picLocks noChangeAspect="1"/>
          </p:cNvPicPr>
          <p:nvPr/>
        </p:nvPicPr>
        <p:blipFill>
          <a:blip r:embed="rId2"/>
          <a:stretch>
            <a:fillRect/>
          </a:stretch>
        </p:blipFill>
        <p:spPr>
          <a:xfrm>
            <a:off x="4730750" y="130175"/>
            <a:ext cx="4259580" cy="4926965"/>
          </a:xfrm>
          <a:prstGeom prst="rect">
            <a:avLst/>
          </a:prstGeom>
        </p:spPr>
      </p:pic>
      <p:pic>
        <p:nvPicPr>
          <p:cNvPr id="4" name="图片 3">
            <a:hlinkClick r:id="rId3" action="ppaction://hlinkfile"/>
          </p:cNvPr>
          <p:cNvPicPr>
            <a:picLocks noChangeAspect="1"/>
          </p:cNvPicPr>
          <p:nvPr/>
        </p:nvPicPr>
        <p:blipFill>
          <a:blip r:embed="rId4"/>
          <a:stretch>
            <a:fillRect/>
          </a:stretch>
        </p:blipFill>
        <p:spPr>
          <a:xfrm>
            <a:off x="133350" y="570865"/>
            <a:ext cx="5652135" cy="4204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57290" y="1232288"/>
            <a:ext cx="1212850" cy="36075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1800" u="none" dirty="0">
                <a:latin typeface="微软雅黑" panose="020B0503020204020204" pitchFamily="34" charset="-122"/>
                <a:ea typeface="微软雅黑" panose="020B0503020204020204" pitchFamily="34" charset="-122"/>
              </a:rPr>
              <a:t>目录</a:t>
            </a:r>
            <a:endParaRPr lang="zh-CN" altLang="en-US" sz="1800" u="none" dirty="0">
              <a:latin typeface="微软雅黑" panose="020B0503020204020204" pitchFamily="34" charset="-122"/>
              <a:ea typeface="微软雅黑" panose="020B0503020204020204" pitchFamily="34" charset="-122"/>
            </a:endParaRPr>
          </a:p>
        </p:txBody>
      </p:sp>
      <p:sp>
        <p:nvSpPr>
          <p:cNvPr id="6" name="矩形 5"/>
          <p:cNvSpPr/>
          <p:nvPr/>
        </p:nvSpPr>
        <p:spPr>
          <a:xfrm rot="16200000">
            <a:off x="596976" y="2658190"/>
            <a:ext cx="2642870" cy="783590"/>
          </a:xfrm>
          <a:prstGeom prst="rect">
            <a:avLst/>
          </a:prstGeom>
        </p:spPr>
        <p:txBody>
          <a:bodyPr wrap="none">
            <a:spAutoFit/>
          </a:bodyPr>
          <a:lstStyle/>
          <a:p>
            <a:pPr eaLnBrk="1" hangingPunct="1">
              <a:defRPr/>
            </a:pPr>
            <a:r>
              <a:rPr lang="en-US" altLang="zh-CN" sz="4500" u="none" dirty="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zh-CN" altLang="en-US" sz="4500" u="none"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622527" y="1232288"/>
            <a:ext cx="0" cy="2914650"/>
          </a:xfrm>
          <a:prstGeom prst="line">
            <a:avLst/>
          </a:prstGeom>
          <a:ln w="38100">
            <a:solidFill>
              <a:srgbClr val="2E75B6"/>
            </a:solidFill>
          </a:ln>
        </p:spPr>
        <p:style>
          <a:lnRef idx="1">
            <a:schemeClr val="accent1"/>
          </a:lnRef>
          <a:fillRef idx="0">
            <a:schemeClr val="accent1"/>
          </a:fillRef>
          <a:effectRef idx="0">
            <a:schemeClr val="accent1"/>
          </a:effectRef>
          <a:fontRef idx="minor">
            <a:schemeClr val="tx1"/>
          </a:fontRef>
        </p:style>
      </p:cxnSp>
      <p:sp>
        <p:nvSpPr>
          <p:cNvPr id="8" name="任意多边形 7"/>
          <p:cNvSpPr/>
          <p:nvPr/>
        </p:nvSpPr>
        <p:spPr>
          <a:xfrm>
            <a:off x="3095603" y="1565744"/>
            <a:ext cx="4032250" cy="41194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buClr>
                <a:srgbClr val="C00000"/>
              </a:buClr>
              <a:defRPr/>
            </a:pPr>
            <a:r>
              <a:rPr lang="zh-CN" altLang="zh-CN" sz="1800" b="1" dirty="0" smtClean="0">
                <a:solidFill>
                  <a:schemeClr val="bg1"/>
                </a:solidFill>
                <a:latin typeface="微软雅黑" panose="020B0503020204020204" pitchFamily="34" charset="-122"/>
                <a:ea typeface="微软雅黑" panose="020B0503020204020204" pitchFamily="34" charset="-122"/>
              </a:rPr>
              <a:t>《规定》出台的背景意义</a:t>
            </a:r>
            <a:endParaRPr lang="en-US" altLang="zh-CN" sz="1800" b="1" dirty="0" smtClean="0">
              <a:solidFill>
                <a:schemeClr val="bg1"/>
              </a:solidFill>
              <a:latin typeface="微软雅黑" panose="020B0503020204020204" pitchFamily="34" charset="-122"/>
              <a:ea typeface="微软雅黑" panose="020B0503020204020204" pitchFamily="34" charset="-122"/>
            </a:endParaRPr>
          </a:p>
        </p:txBody>
      </p:sp>
      <p:sp>
        <p:nvSpPr>
          <p:cNvPr id="9" name="任意多边形 8"/>
          <p:cNvSpPr/>
          <p:nvPr/>
        </p:nvSpPr>
        <p:spPr>
          <a:xfrm>
            <a:off x="3103541" y="2494556"/>
            <a:ext cx="4032250" cy="40123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buClr>
                <a:srgbClr val="C00000"/>
              </a:buClr>
              <a:defRPr/>
            </a:pPr>
            <a:r>
              <a:rPr lang="zh-CN" altLang="zh-CN" sz="1800" b="1" dirty="0" smtClean="0">
                <a:solidFill>
                  <a:schemeClr val="bg1"/>
                </a:solidFill>
                <a:latin typeface="微软雅黑" panose="020B0503020204020204" pitchFamily="34" charset="-122"/>
                <a:ea typeface="微软雅黑" panose="020B0503020204020204" pitchFamily="34" charset="-122"/>
              </a:rPr>
              <a:t>《规定》明确的主要内容</a:t>
            </a:r>
            <a:endParaRPr lang="en-US" altLang="zh-CN" sz="1800" b="1" dirty="0" smtClean="0">
              <a:solidFill>
                <a:schemeClr val="bg1"/>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3132039" y="3435846"/>
            <a:ext cx="4032250" cy="401231"/>
          </a:xfrm>
          <a:custGeom>
            <a:avLst/>
            <a:gdLst>
              <a:gd name="connsiteX0" fmla="*/ 0 w 4487779"/>
              <a:gd name="connsiteY0" fmla="*/ 0 h 473078"/>
              <a:gd name="connsiteX1" fmla="*/ 238586 w 4487779"/>
              <a:gd name="connsiteY1" fmla="*/ 0 h 473078"/>
              <a:gd name="connsiteX2" fmla="*/ 1010652 w 4487779"/>
              <a:gd name="connsiteY2" fmla="*/ 0 h 473078"/>
              <a:gd name="connsiteX3" fmla="*/ 4369510 w 4487779"/>
              <a:gd name="connsiteY3" fmla="*/ 0 h 473078"/>
              <a:gd name="connsiteX4" fmla="*/ 4487779 w 4487779"/>
              <a:gd name="connsiteY4" fmla="*/ 473078 h 473078"/>
              <a:gd name="connsiteX5" fmla="*/ 1010652 w 4487779"/>
              <a:gd name="connsiteY5" fmla="*/ 473078 h 473078"/>
              <a:gd name="connsiteX6" fmla="*/ 120316 w 4487779"/>
              <a:gd name="connsiteY6" fmla="*/ 473078 h 473078"/>
              <a:gd name="connsiteX7" fmla="*/ 0 w 4487779"/>
              <a:gd name="connsiteY7" fmla="*/ 473078 h 47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7779" h="473078">
                <a:moveTo>
                  <a:pt x="0" y="0"/>
                </a:moveTo>
                <a:lnTo>
                  <a:pt x="238586" y="0"/>
                </a:lnTo>
                <a:lnTo>
                  <a:pt x="1010652" y="0"/>
                </a:lnTo>
                <a:lnTo>
                  <a:pt x="4369510" y="0"/>
                </a:lnTo>
                <a:lnTo>
                  <a:pt x="4487779" y="473078"/>
                </a:lnTo>
                <a:lnTo>
                  <a:pt x="1010652" y="473078"/>
                </a:lnTo>
                <a:lnTo>
                  <a:pt x="120316" y="473078"/>
                </a:lnTo>
                <a:lnTo>
                  <a:pt x="0" y="473078"/>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hangingPunct="1">
              <a:buClr>
                <a:srgbClr val="C00000"/>
              </a:buClr>
              <a:defRPr/>
            </a:pPr>
            <a:r>
              <a:rPr lang="zh-CN" altLang="zh-CN" sz="1800" b="1" dirty="0" smtClean="0">
                <a:solidFill>
                  <a:schemeClr val="tx1"/>
                </a:solidFill>
                <a:latin typeface="微软雅黑" panose="020B0503020204020204" pitchFamily="34" charset="-122"/>
                <a:ea typeface="微软雅黑" panose="020B0503020204020204" pitchFamily="34" charset="-122"/>
              </a:rPr>
              <a:t>《规定》体现的主要特点</a:t>
            </a:r>
            <a:endParaRPr lang="en-US" altLang="zh-CN" sz="18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
          <p:cNvSpPr txBox="1">
            <a:spLocks noChangeArrowheads="1"/>
          </p:cNvSpPr>
          <p:nvPr/>
        </p:nvSpPr>
        <p:spPr bwMode="auto">
          <a:xfrm>
            <a:off x="395536" y="141482"/>
            <a:ext cx="698477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特点一：消除模糊界限，责任对号入座</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a:p>
            <a:pPr>
              <a:buClr>
                <a:srgbClr val="C00000"/>
              </a:buClr>
              <a:defRPr/>
            </a:pP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
        <p:nvSpPr>
          <p:cNvPr id="8" name="矩形 7"/>
          <p:cNvSpPr/>
          <p:nvPr/>
        </p:nvSpPr>
        <p:spPr>
          <a:xfrm>
            <a:off x="285720" y="589345"/>
            <a:ext cx="8572560" cy="4284980"/>
          </a:xfrm>
          <a:prstGeom prst="rect">
            <a:avLst/>
          </a:prstGeom>
        </p:spPr>
        <p:txBody>
          <a:bodyPr wrap="square">
            <a:spAutoFit/>
          </a:bodyPr>
          <a:lstStyle/>
          <a:p>
            <a:pPr marL="355600" indent="-355600" fontAlgn="auto">
              <a:lnSpc>
                <a:spcPct val="150000"/>
              </a:lnSpc>
              <a:spcBef>
                <a:spcPts val="600"/>
              </a:spcBef>
              <a:buClr>
                <a:srgbClr val="FF0000"/>
              </a:buClr>
              <a:buFont typeface="Wingdings" panose="05000000000000000000" pitchFamily="2" charset="2"/>
              <a:buChar char="n"/>
            </a:pPr>
            <a:r>
              <a:rPr lang="zh-CN" altLang="en-US" sz="1500" b="1" dirty="0" smtClean="0">
                <a:latin typeface="微软雅黑" panose="020B0503020204020204" pitchFamily="34" charset="-122"/>
                <a:ea typeface="微软雅黑" panose="020B0503020204020204" pitchFamily="34" charset="-122"/>
              </a:rPr>
              <a:t>相比之下，此次制定的</a:t>
            </a:r>
            <a:r>
              <a:rPr lang="en-US" altLang="zh-CN" sz="1500" b="1" dirty="0" smtClean="0">
                <a:latin typeface="微软雅黑" panose="020B0503020204020204" pitchFamily="34" charset="-122"/>
                <a:ea typeface="微软雅黑" panose="020B0503020204020204" pitchFamily="34" charset="-122"/>
              </a:rPr>
              <a:t>《</a:t>
            </a:r>
            <a:r>
              <a:rPr lang="zh-CN" altLang="en-US" sz="1500" b="1" dirty="0" smtClean="0">
                <a:latin typeface="微软雅黑" panose="020B0503020204020204" pitchFamily="34" charset="-122"/>
                <a:ea typeface="微软雅黑" panose="020B0503020204020204" pitchFamily="34" charset="-122"/>
              </a:rPr>
              <a:t>规定</a:t>
            </a:r>
            <a:r>
              <a:rPr lang="en-US" altLang="zh-CN" sz="1500" b="1" dirty="0" smtClean="0">
                <a:latin typeface="微软雅黑" panose="020B0503020204020204" pitchFamily="34" charset="-122"/>
                <a:ea typeface="微软雅黑" panose="020B0503020204020204" pitchFamily="34" charset="-122"/>
              </a:rPr>
              <a:t>》</a:t>
            </a:r>
            <a:r>
              <a:rPr lang="zh-CN" altLang="en-US" sz="1500" b="1" dirty="0" smtClean="0">
                <a:latin typeface="微软雅黑" panose="020B0503020204020204" pitchFamily="34" charset="-122"/>
                <a:ea typeface="微软雅黑" panose="020B0503020204020204" pitchFamily="34" charset="-122"/>
              </a:rPr>
              <a:t>在这方面则非常明确、具体。</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规定</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中既包括地方党政主要负责人的安全生产职责，又包括分管负责人和其他党政领导干部的安全生产职责。每个人都能对号入座。</a:t>
            </a:r>
            <a:endParaRPr lang="zh-CN" altLang="en-US" sz="1500" dirty="0" smtClean="0">
              <a:latin typeface="微软雅黑" panose="020B0503020204020204" pitchFamily="34" charset="-122"/>
              <a:ea typeface="微软雅黑" panose="020B0503020204020204" pitchFamily="34" charset="-122"/>
            </a:endParaRPr>
          </a:p>
          <a:p>
            <a:pPr marL="355600" indent="-355600" algn="l" fontAlgn="auto">
              <a:lnSpc>
                <a:spcPct val="150000"/>
              </a:lnSpc>
              <a:spcBef>
                <a:spcPts val="600"/>
              </a:spcBef>
              <a:buClr>
                <a:srgbClr val="FF0000"/>
              </a:buClr>
              <a:buSzTx/>
              <a:buFont typeface="Wingdings" panose="05000000000000000000" pitchFamily="2" charset="2"/>
              <a:buChar char="n"/>
            </a:pPr>
            <a:r>
              <a:rPr lang="zh-CN" altLang="en-US" sz="1500" b="1" dirty="0" smtClean="0">
                <a:latin typeface="微软雅黑" panose="020B0503020204020204" pitchFamily="34" charset="-122"/>
                <a:ea typeface="微软雅黑" panose="020B0503020204020204" pitchFamily="34" charset="-122"/>
                <a:sym typeface="+mn-ea"/>
              </a:rPr>
              <a:t>《规定》强调，党政领导同为安全生产第一责任人。</a:t>
            </a:r>
            <a:endParaRPr lang="zh-CN" altLang="en-US" sz="1500" b="1" dirty="0" smtClean="0">
              <a:latin typeface="微软雅黑" panose="020B0503020204020204" pitchFamily="34" charset="-122"/>
              <a:ea typeface="微软雅黑" panose="020B0503020204020204" pitchFamily="34" charset="-122"/>
            </a:endParaRPr>
          </a:p>
          <a:p>
            <a:pPr marL="355600" indent="-355600" fontAlgn="auto">
              <a:lnSpc>
                <a:spcPct val="150000"/>
              </a:lnSpc>
              <a:spcBef>
                <a:spcPts val="600"/>
              </a:spcBef>
              <a:buClr>
                <a:srgbClr val="FF0000"/>
              </a:buClr>
              <a:buFont typeface="Wingdings" panose="05000000000000000000" pitchFamily="2" charset="2"/>
              <a:buChar char="Ø"/>
            </a:pPr>
            <a:r>
              <a:rPr lang="zh-CN" altLang="en-US" sz="1500" dirty="0" smtClean="0">
                <a:latin typeface="微软雅黑" panose="020B0503020204020204" pitchFamily="34" charset="-122"/>
                <a:ea typeface="微软雅黑" panose="020B0503020204020204" pitchFamily="34" charset="-122"/>
                <a:sym typeface="+mn-ea"/>
              </a:rPr>
              <a:t>过去，一旦出了事故，往往只处理相关的政府负责人，不会处理党委负责人，有的政府行政人员抱怨，党委是决策者，政府是执行者，但是一出事就只打我们的板子，而不会处理党委负责人，有点不公平。</a:t>
            </a:r>
            <a:endParaRPr lang="en-US" altLang="zh-CN" sz="1500" dirty="0" smtClean="0">
              <a:latin typeface="微软雅黑" panose="020B0503020204020204" pitchFamily="34" charset="-122"/>
              <a:ea typeface="微软雅黑" panose="020B0503020204020204" pitchFamily="34" charset="-122"/>
            </a:endParaRPr>
          </a:p>
          <a:p>
            <a:pPr marL="355600" indent="-355600" fontAlgn="auto">
              <a:lnSpc>
                <a:spcPct val="150000"/>
              </a:lnSpc>
              <a:spcBef>
                <a:spcPts val="600"/>
              </a:spcBef>
              <a:buClr>
                <a:srgbClr val="FF0000"/>
              </a:buClr>
              <a:buFont typeface="Wingdings" panose="05000000000000000000" pitchFamily="2" charset="2"/>
              <a:buChar char="Ø"/>
            </a:pPr>
            <a:r>
              <a:rPr lang="zh-CN" altLang="en-US" sz="1500" dirty="0" smtClean="0">
                <a:latin typeface="微软雅黑" panose="020B0503020204020204" pitchFamily="34" charset="-122"/>
                <a:ea typeface="微软雅黑" panose="020B0503020204020204" pitchFamily="34" charset="-122"/>
                <a:sym typeface="+mn-ea"/>
              </a:rPr>
              <a:t>现在</a:t>
            </a:r>
            <a:r>
              <a:rPr lang="en-US" altLang="zh-CN" sz="1500" dirty="0" smtClean="0">
                <a:latin typeface="微软雅黑" panose="020B0503020204020204" pitchFamily="34" charset="-122"/>
                <a:ea typeface="微软雅黑" panose="020B0503020204020204" pitchFamily="34" charset="-122"/>
                <a:sym typeface="+mn-ea"/>
              </a:rPr>
              <a:t>《</a:t>
            </a:r>
            <a:r>
              <a:rPr lang="zh-CN" altLang="en-US" sz="1500" dirty="0" smtClean="0">
                <a:latin typeface="微软雅黑" panose="020B0503020204020204" pitchFamily="34" charset="-122"/>
                <a:ea typeface="微软雅黑" panose="020B0503020204020204" pitchFamily="34" charset="-122"/>
                <a:sym typeface="+mn-ea"/>
              </a:rPr>
              <a:t>规定</a:t>
            </a:r>
            <a:r>
              <a:rPr lang="en-US" altLang="zh-CN" sz="1500" dirty="0" smtClean="0">
                <a:latin typeface="微软雅黑" panose="020B0503020204020204" pitchFamily="34" charset="-122"/>
                <a:ea typeface="微软雅黑" panose="020B0503020204020204" pitchFamily="34" charset="-122"/>
                <a:sym typeface="+mn-ea"/>
              </a:rPr>
              <a:t>》</a:t>
            </a:r>
            <a:r>
              <a:rPr lang="zh-CN" altLang="en-US" sz="1500" dirty="0" smtClean="0">
                <a:latin typeface="微软雅黑" panose="020B0503020204020204" pitchFamily="34" charset="-122"/>
                <a:ea typeface="微软雅黑" panose="020B0503020204020204" pitchFamily="34" charset="-122"/>
                <a:sym typeface="+mn-ea"/>
              </a:rPr>
              <a:t>强调党政领导都是第一责任人，明确党委领导在安全生产事故发生后也要承担相应的责任。</a:t>
            </a:r>
            <a:r>
              <a:rPr lang="en-US" altLang="zh-CN" sz="1500" dirty="0" smtClean="0">
                <a:latin typeface="微软雅黑" panose="020B0503020204020204" pitchFamily="34" charset="-122"/>
                <a:ea typeface="微软雅黑" panose="020B0503020204020204" pitchFamily="34" charset="-122"/>
                <a:sym typeface="+mn-ea"/>
              </a:rPr>
              <a:t>《</a:t>
            </a:r>
            <a:r>
              <a:rPr lang="zh-CN" altLang="en-US" sz="1500" dirty="0" smtClean="0">
                <a:latin typeface="微软雅黑" panose="020B0503020204020204" pitchFamily="34" charset="-122"/>
                <a:ea typeface="微软雅黑" panose="020B0503020204020204" pitchFamily="34" charset="-122"/>
                <a:sym typeface="+mn-ea"/>
              </a:rPr>
              <a:t>规定</a:t>
            </a:r>
            <a:r>
              <a:rPr lang="en-US" altLang="zh-CN" sz="1500" dirty="0" smtClean="0">
                <a:latin typeface="微软雅黑" panose="020B0503020204020204" pitchFamily="34" charset="-122"/>
                <a:ea typeface="微软雅黑" panose="020B0503020204020204" pitchFamily="34" charset="-122"/>
                <a:sym typeface="+mn-ea"/>
              </a:rPr>
              <a:t>》</a:t>
            </a:r>
            <a:r>
              <a:rPr lang="zh-CN" altLang="en-US" sz="1500" dirty="0" smtClean="0">
                <a:latin typeface="微软雅黑" panose="020B0503020204020204" pitchFamily="34" charset="-122"/>
                <a:ea typeface="微软雅黑" panose="020B0503020204020204" pitchFamily="34" charset="-122"/>
                <a:sym typeface="+mn-ea"/>
              </a:rPr>
              <a:t>落地以后，必然会推动党委负责人主动履行安全生产职责。</a:t>
            </a:r>
            <a:endParaRPr lang="zh-CN" altLang="en-US" sz="1500" dirty="0" smtClean="0">
              <a:latin typeface="微软雅黑" panose="020B0503020204020204" pitchFamily="34" charset="-122"/>
              <a:ea typeface="微软雅黑" panose="020B0503020204020204" pitchFamily="34" charset="-122"/>
              <a:sym typeface="+mn-ea"/>
            </a:endParaRPr>
          </a:p>
          <a:p>
            <a:pPr marL="355600" indent="-355600" fontAlgn="auto">
              <a:lnSpc>
                <a:spcPct val="150000"/>
              </a:lnSpc>
              <a:spcBef>
                <a:spcPts val="600"/>
              </a:spcBef>
              <a:buClr>
                <a:srgbClr val="FF0000"/>
              </a:buClr>
              <a:buFont typeface="Wingdings" panose="05000000000000000000" pitchFamily="2" charset="2"/>
              <a:buChar char="Ø"/>
            </a:pPr>
            <a:endParaRPr lang="zh-CN" altLang="en-US" sz="1500" dirty="0" smtClean="0">
              <a:latin typeface="微软雅黑" panose="020B0503020204020204" pitchFamily="34" charset="-122"/>
              <a:ea typeface="微软雅黑" panose="020B0503020204020204" pitchFamily="34" charset="-122"/>
            </a:endParaRPr>
          </a:p>
          <a:p>
            <a:pPr marL="355600" indent="-355600" fontAlgn="auto">
              <a:lnSpc>
                <a:spcPct val="150000"/>
              </a:lnSpc>
              <a:spcBef>
                <a:spcPts val="600"/>
              </a:spcBef>
              <a:buClr>
                <a:srgbClr val="FF0000"/>
              </a:buClr>
              <a:buFont typeface="Wingdings" panose="05000000000000000000" pitchFamily="2" charset="2"/>
              <a:buChar char="n"/>
            </a:pPr>
            <a:endParaRPr lang="zh-CN" altLang="en-US" sz="1500" b="1" dirty="0" smtClean="0">
              <a:latin typeface="微软雅黑" panose="020B0503020204020204" pitchFamily="34" charset="-122"/>
              <a:ea typeface="微软雅黑" panose="020B0503020204020204" pitchFamily="34" charset="-122"/>
              <a:cs typeface="Times New Roman" panose="0202060305040502030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
          <p:cNvSpPr txBox="1">
            <a:spLocks noChangeArrowheads="1"/>
          </p:cNvSpPr>
          <p:nvPr/>
        </p:nvSpPr>
        <p:spPr bwMode="auto">
          <a:xfrm>
            <a:off x="395536" y="141482"/>
            <a:ext cx="6984776"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600" b="1" u="sng">
                <a:solidFill>
                  <a:schemeClr val="tx1"/>
                </a:solidFill>
                <a:latin typeface="Times New Roman" panose="02020603050405020304" charset="0"/>
                <a:ea typeface="宋体" panose="02010600030101010101" pitchFamily="2" charset="-122"/>
              </a:defRPr>
            </a:lvl1pPr>
            <a:lvl2pPr>
              <a:defRPr sz="1600" b="1" u="sng">
                <a:solidFill>
                  <a:schemeClr val="tx1"/>
                </a:solidFill>
                <a:latin typeface="Times New Roman" panose="02020603050405020304" charset="0"/>
                <a:ea typeface="宋体" panose="02010600030101010101" pitchFamily="2" charset="-122"/>
              </a:defRPr>
            </a:lvl2pPr>
            <a:lvl3pPr marL="1143000" indent="-228600">
              <a:defRPr sz="1600" b="1" u="sng">
                <a:solidFill>
                  <a:schemeClr val="tx1"/>
                </a:solidFill>
                <a:latin typeface="Times New Roman" panose="02020603050405020304" charset="0"/>
                <a:ea typeface="宋体" panose="02010600030101010101" pitchFamily="2" charset="-122"/>
              </a:defRPr>
            </a:lvl3pPr>
            <a:lvl4pPr marL="1600200" indent="-228600">
              <a:defRPr sz="1600" b="1" u="sng">
                <a:solidFill>
                  <a:schemeClr val="tx1"/>
                </a:solidFill>
                <a:latin typeface="Times New Roman" panose="02020603050405020304" charset="0"/>
                <a:ea typeface="宋体" panose="02010600030101010101" pitchFamily="2" charset="-122"/>
              </a:defRPr>
            </a:lvl4pPr>
            <a:lvl5pPr marL="2057400" indent="-228600">
              <a:defRPr sz="1600" b="1" u="sng">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0"/>
              </a:spcBef>
              <a:spcAft>
                <a:spcPct val="0"/>
              </a:spcAft>
              <a:defRPr sz="1600" b="1" u="sng">
                <a:solidFill>
                  <a:schemeClr val="tx1"/>
                </a:solidFill>
                <a:latin typeface="Times New Roman" panose="02020603050405020304" charset="0"/>
                <a:ea typeface="宋体" panose="02010600030101010101" pitchFamily="2" charset="-122"/>
              </a:defRPr>
            </a:lvl9pPr>
          </a:lstStyle>
          <a:p>
            <a:pPr algn="ctr">
              <a:buClr>
                <a:srgbClr val="C00000"/>
              </a:buClr>
              <a:defRPr/>
            </a:pPr>
            <a:r>
              <a:rPr lang="zh-CN" altLang="en-US" sz="1800" u="none" dirty="0" smtClean="0">
                <a:solidFill>
                  <a:srgbClr val="002060"/>
                </a:solidFill>
                <a:latin typeface="微软雅黑" panose="020B0503020204020204" pitchFamily="34" charset="-122"/>
                <a:ea typeface="微软雅黑" panose="020B0503020204020204" pitchFamily="34" charset="-122"/>
              </a:rPr>
              <a:t>特点二：强调责任追究，避免侥幸心理</a:t>
            </a:r>
            <a:endParaRPr lang="zh-CN" altLang="en-US" sz="1800" u="none" dirty="0" smtClean="0">
              <a:solidFill>
                <a:srgbClr val="002060"/>
              </a:solidFill>
              <a:latin typeface="微软雅黑" panose="020B0503020204020204" pitchFamily="34" charset="-122"/>
              <a:ea typeface="微软雅黑" panose="020B0503020204020204" pitchFamily="34" charset="-122"/>
            </a:endParaRPr>
          </a:p>
          <a:p>
            <a:pPr>
              <a:buClr>
                <a:srgbClr val="C00000"/>
              </a:buClr>
              <a:defRPr/>
            </a:pPr>
            <a:endParaRPr lang="zh-CN" altLang="en-US" sz="1800" u="none" dirty="0" smtClean="0">
              <a:solidFill>
                <a:srgbClr val="002060"/>
              </a:solidFill>
              <a:latin typeface="微软雅黑" panose="020B0503020204020204" pitchFamily="34" charset="-122"/>
              <a:ea typeface="微软雅黑" panose="020B0503020204020204" pitchFamily="34" charset="-122"/>
            </a:endParaRPr>
          </a:p>
          <a:p>
            <a:pPr>
              <a:buClr>
                <a:srgbClr val="C00000"/>
              </a:buClr>
              <a:defRPr/>
            </a:pPr>
            <a:endParaRPr lang="zh-CN" altLang="en-US" sz="1800" u="none" dirty="0" smtClean="0">
              <a:solidFill>
                <a:srgbClr val="002060"/>
              </a:solidFill>
              <a:latin typeface="微软雅黑" panose="020B0503020204020204" pitchFamily="34" charset="-122"/>
              <a:ea typeface="微软雅黑" panose="020B0503020204020204" pitchFamily="34" charset="-122"/>
            </a:endParaRPr>
          </a:p>
        </p:txBody>
      </p:sp>
      <p:sp>
        <p:nvSpPr>
          <p:cNvPr id="8" name="矩形 7"/>
          <p:cNvSpPr/>
          <p:nvPr/>
        </p:nvSpPr>
        <p:spPr>
          <a:xfrm>
            <a:off x="285720" y="589347"/>
            <a:ext cx="8572560" cy="3438525"/>
          </a:xfrm>
          <a:prstGeom prst="rect">
            <a:avLst/>
          </a:prstGeom>
        </p:spPr>
        <p:txBody>
          <a:bodyPr wrap="square">
            <a:spAutoFit/>
          </a:bodyPr>
          <a:lstStyle/>
          <a:p>
            <a:pPr marL="355600" indent="-355600">
              <a:lnSpc>
                <a:spcPct val="150000"/>
              </a:lnSpc>
              <a:spcBef>
                <a:spcPts val="600"/>
              </a:spcBef>
              <a:buClr>
                <a:srgbClr val="FF0000"/>
              </a:buClr>
              <a:buFont typeface="Wingdings" panose="05000000000000000000" pitchFamily="2" charset="2"/>
              <a:buChar char="n"/>
            </a:pPr>
            <a:r>
              <a:rPr lang="en-US" altLang="zh-CN" sz="1500" b="1" dirty="0" smtClean="0">
                <a:latin typeface="微软雅黑" panose="020B0503020204020204" pitchFamily="34" charset="-122"/>
                <a:ea typeface="微软雅黑" panose="020B0503020204020204" pitchFamily="34" charset="-122"/>
              </a:rPr>
              <a:t>《</a:t>
            </a:r>
            <a:r>
              <a:rPr lang="zh-CN" altLang="en-US" sz="1500" b="1" dirty="0" smtClean="0">
                <a:latin typeface="微软雅黑" panose="020B0503020204020204" pitchFamily="34" charset="-122"/>
                <a:ea typeface="微软雅黑" panose="020B0503020204020204" pitchFamily="34" charset="-122"/>
              </a:rPr>
              <a:t>规定</a:t>
            </a:r>
            <a:r>
              <a:rPr lang="en-US" altLang="zh-CN" sz="1500" b="1" dirty="0" smtClean="0">
                <a:latin typeface="微软雅黑" panose="020B0503020204020204" pitchFamily="34" charset="-122"/>
                <a:ea typeface="微软雅黑" panose="020B0503020204020204" pitchFamily="34" charset="-122"/>
              </a:rPr>
              <a:t>》</a:t>
            </a:r>
            <a:r>
              <a:rPr lang="zh-CN" altLang="en-US" sz="1500" b="1" dirty="0" smtClean="0">
                <a:solidFill>
                  <a:srgbClr val="FF0000"/>
                </a:solidFill>
                <a:latin typeface="微软雅黑" panose="020B0503020204020204" pitchFamily="34" charset="-122"/>
                <a:ea typeface="微软雅黑" panose="020B0503020204020204" pitchFamily="34" charset="-122"/>
              </a:rPr>
              <a:t>强调责任追究，避免侥幸心理</a:t>
            </a:r>
            <a:endParaRPr lang="en-US" altLang="zh-CN" sz="1500" b="1" dirty="0" smtClean="0">
              <a:solidFill>
                <a:srgbClr val="FF0000"/>
              </a:solidFill>
              <a:latin typeface="微软雅黑" panose="020B0503020204020204" pitchFamily="34" charset="-122"/>
              <a:ea typeface="微软雅黑" panose="020B0503020204020204" pitchFamily="34" charset="-122"/>
            </a:endParaRPr>
          </a:p>
          <a:p>
            <a:pPr marL="355600" indent="-355600">
              <a:lnSpc>
                <a:spcPct val="150000"/>
              </a:lnSpc>
              <a:spcBef>
                <a:spcPts val="600"/>
              </a:spcBef>
              <a:buClr>
                <a:srgbClr val="FF0000"/>
              </a:buClr>
              <a:buFont typeface="Wingdings" panose="05000000000000000000" pitchFamily="2" charset="2"/>
              <a:buChar char="Ø"/>
            </a:pPr>
            <a:r>
              <a:rPr lang="zh-CN" altLang="en-US" sz="1500" dirty="0" smtClean="0">
                <a:latin typeface="微软雅黑" panose="020B0503020204020204" pitchFamily="34" charset="-122"/>
                <a:ea typeface="微软雅黑" panose="020B0503020204020204" pitchFamily="34" charset="-122"/>
              </a:rPr>
              <a:t>如果一个地方出了事故后，可以对照</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规定</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查清哪个层面没有负起相应的领导责任，比如党政领导干部在安全生产机构编制、队伍建设、财政资金保障、提拔任用方面有没有体现重视安全生产这样一种导向，平时有没有将安全生产列入经济社会发展运行研讨方面的重要议题。有，那就是尽责了。如果没有，出了事就要追责。</a:t>
            </a:r>
            <a:endParaRPr lang="zh-CN" altLang="en-US" sz="1500" dirty="0" smtClean="0">
              <a:latin typeface="微软雅黑" panose="020B0503020204020204" pitchFamily="34" charset="-122"/>
              <a:ea typeface="微软雅黑" panose="020B0503020204020204" pitchFamily="34" charset="-122"/>
            </a:endParaRPr>
          </a:p>
          <a:p>
            <a:pPr marL="355600" indent="-355600">
              <a:lnSpc>
                <a:spcPct val="150000"/>
              </a:lnSpc>
              <a:spcBef>
                <a:spcPts val="600"/>
              </a:spcBef>
              <a:buClr>
                <a:srgbClr val="FF0000"/>
              </a:buClr>
              <a:buFont typeface="Wingdings" panose="05000000000000000000" pitchFamily="2" charset="2"/>
              <a:buChar char="Ø"/>
            </a:pPr>
            <a:r>
              <a:rPr lang="zh-CN" altLang="en-US" sz="1500" dirty="0" smtClean="0">
                <a:latin typeface="微软雅黑" panose="020B0503020204020204" pitchFamily="34" charset="-122"/>
                <a:ea typeface="微软雅黑" panose="020B0503020204020204" pitchFamily="34" charset="-122"/>
              </a:rPr>
              <a:t>特别是</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规定</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还提出，地方党政领导干部对发生生产安全事故负有主要领导责任且失职失责性质恶劣、后果严重的，不论是否已经调离转岗、提拔或者退休，都应当严格追究其责任。</a:t>
            </a:r>
            <a:r>
              <a:rPr lang="zh-CN" altLang="en-US" sz="1500" b="1" dirty="0" smtClean="0">
                <a:solidFill>
                  <a:srgbClr val="FF0000"/>
                </a:solidFill>
                <a:latin typeface="微软雅黑" panose="020B0503020204020204" pitchFamily="34" charset="-122"/>
                <a:ea typeface="微软雅黑" panose="020B0503020204020204" pitchFamily="34" charset="-122"/>
              </a:rPr>
              <a:t>终身负责</a:t>
            </a:r>
            <a:r>
              <a:rPr lang="zh-CN" altLang="en-US" sz="1500" dirty="0" smtClean="0">
                <a:latin typeface="微软雅黑" panose="020B0503020204020204" pitchFamily="34" charset="-122"/>
                <a:ea typeface="微软雅黑" panose="020B0503020204020204" pitchFamily="34" charset="-122"/>
              </a:rPr>
              <a:t>，这是一种很严厉的措施，将促使领导干部在履职过程中小心翼翼，不敢失职缺位。</a:t>
            </a:r>
            <a:endParaRPr lang="zh-CN" altLang="en-US" sz="1500" dirty="0" smtClean="0">
              <a:latin typeface="微软雅黑" panose="020B0503020204020204" pitchFamily="34" charset="-122"/>
              <a:ea typeface="微软雅黑" panose="020B0503020204020204" pitchFamily="34" charset="-122"/>
            </a:endParaRPr>
          </a:p>
          <a:p>
            <a:pPr marL="355600" indent="-355600">
              <a:lnSpc>
                <a:spcPct val="150000"/>
              </a:lnSpc>
              <a:spcBef>
                <a:spcPts val="600"/>
              </a:spcBef>
              <a:buClr>
                <a:srgbClr val="FF0000"/>
              </a:buClr>
              <a:buFont typeface="Wingdings" panose="05000000000000000000" pitchFamily="2" charset="2"/>
              <a:buChar char="n"/>
            </a:pPr>
            <a:endParaRPr lang="en-US" altLang="zh-CN" sz="1500" b="1" dirty="0" smtClean="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72110" y="0"/>
            <a:ext cx="8307705" cy="5152390"/>
          </a:xfrm>
          <a:prstGeom prst="rect">
            <a:avLst/>
          </a:prstGeom>
        </p:spPr>
      </p:pic>
    </p:spTree>
  </p:cSld>
  <p:clrMapOvr>
    <a:masterClrMapping/>
  </p:clrMapOvr>
  <p:transition spd="med">
    <p:push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图片 15"/>
          <p:cNvPicPr>
            <a:picLocks noChangeAspect="1"/>
          </p:cNvPicPr>
          <p:nvPr/>
        </p:nvPicPr>
        <p:blipFill>
          <a:blip r:embed="rId1"/>
          <a:stretch>
            <a:fillRect/>
          </a:stretch>
        </p:blipFill>
        <p:spPr>
          <a:xfrm>
            <a:off x="3420666" y="0"/>
            <a:ext cx="5187553" cy="3458766"/>
          </a:xfrm>
          <a:prstGeom prst="rect">
            <a:avLst/>
          </a:prstGeom>
          <a:noFill/>
          <a:ln w="9525">
            <a:noFill/>
          </a:ln>
        </p:spPr>
      </p:pic>
      <p:sp>
        <p:nvSpPr>
          <p:cNvPr id="13" name="任意多边形 12"/>
          <p:cNvSpPr/>
          <p:nvPr/>
        </p:nvSpPr>
        <p:spPr>
          <a:xfrm>
            <a:off x="0" y="0"/>
            <a:ext cx="9144000" cy="5143500"/>
          </a:xfrm>
          <a:custGeom>
            <a:avLst/>
            <a:gdLst>
              <a:gd name="connsiteX0" fmla="*/ 0 w 9144000"/>
              <a:gd name="connsiteY0" fmla="*/ 0 h 5143500"/>
              <a:gd name="connsiteX1" fmla="*/ 4346975 w 9144000"/>
              <a:gd name="connsiteY1" fmla="*/ 0 h 5143500"/>
              <a:gd name="connsiteX2" fmla="*/ 6354364 w 9144000"/>
              <a:gd name="connsiteY2" fmla="*/ 3461014 h 5143500"/>
              <a:gd name="connsiteX3" fmla="*/ 8361753 w 9144000"/>
              <a:gd name="connsiteY3" fmla="*/ 0 h 5143500"/>
              <a:gd name="connsiteX4" fmla="*/ 9144000 w 9144000"/>
              <a:gd name="connsiteY4" fmla="*/ 0 h 5143500"/>
              <a:gd name="connsiteX5" fmla="*/ 9144000 w 9144000"/>
              <a:gd name="connsiteY5" fmla="*/ 5143500 h 5143500"/>
              <a:gd name="connsiteX6" fmla="*/ 0 w 9144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3500">
                <a:moveTo>
                  <a:pt x="0" y="0"/>
                </a:moveTo>
                <a:lnTo>
                  <a:pt x="4346975" y="0"/>
                </a:lnTo>
                <a:lnTo>
                  <a:pt x="6354364" y="3461014"/>
                </a:lnTo>
                <a:lnTo>
                  <a:pt x="8361753" y="0"/>
                </a:lnTo>
                <a:lnTo>
                  <a:pt x="9144000" y="0"/>
                </a:lnTo>
                <a:lnTo>
                  <a:pt x="9144000" y="5143500"/>
                </a:lnTo>
                <a:lnTo>
                  <a:pt x="0"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5" name="等腰三角形 4"/>
          <p:cNvSpPr/>
          <p:nvPr/>
        </p:nvSpPr>
        <p:spPr>
          <a:xfrm flipV="1">
            <a:off x="6912769" y="1172766"/>
            <a:ext cx="1989535" cy="1715691"/>
          </a:xfrm>
          <a:prstGeom prst="triangle">
            <a:avLst/>
          </a:prstGeom>
          <a:solidFill>
            <a:srgbClr val="DD272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6" name="等腰三角形 5"/>
          <p:cNvSpPr/>
          <p:nvPr/>
        </p:nvSpPr>
        <p:spPr>
          <a:xfrm flipV="1">
            <a:off x="5691668" y="546525"/>
            <a:ext cx="2916962" cy="2514622"/>
          </a:xfrm>
          <a:prstGeom prst="triangle">
            <a:avLst/>
          </a:prstGeom>
          <a:noFill/>
          <a:ln w="9525">
            <a:gradFill flip="none" rotWithShape="1">
              <a:gsLst>
                <a:gs pos="0">
                  <a:srgbClr val="FFFF00"/>
                </a:gs>
                <a:gs pos="42000">
                  <a:srgbClr val="DD272D"/>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cxnSp>
        <p:nvCxnSpPr>
          <p:cNvPr id="7" name="直接连接符 6"/>
          <p:cNvCxnSpPr/>
          <p:nvPr/>
        </p:nvCxnSpPr>
        <p:spPr>
          <a:xfrm flipH="1">
            <a:off x="8321279" y="1608535"/>
            <a:ext cx="627460" cy="1089422"/>
          </a:xfrm>
          <a:prstGeom prst="line">
            <a:avLst/>
          </a:prstGeom>
          <a:ln>
            <a:solidFill>
              <a:srgbClr val="DD272D"/>
            </a:solidFill>
          </a:ln>
        </p:spPr>
        <p:style>
          <a:lnRef idx="1">
            <a:schemeClr val="accent1"/>
          </a:lnRef>
          <a:fillRef idx="0">
            <a:schemeClr val="accent1"/>
          </a:fillRef>
          <a:effectRef idx="0">
            <a:schemeClr val="accent1"/>
          </a:effectRef>
          <a:fontRef idx="minor">
            <a:schemeClr val="tx1"/>
          </a:fontRef>
        </p:style>
      </p:cxnSp>
      <p:sp>
        <p:nvSpPr>
          <p:cNvPr id="2" name="文本占位符 3"/>
          <p:cNvSpPr>
            <a:spLocks noGrp="1"/>
          </p:cNvSpPr>
          <p:nvPr/>
        </p:nvSpPr>
        <p:spPr>
          <a:xfrm>
            <a:off x="435461" y="1299020"/>
            <a:ext cx="4450187" cy="292700"/>
          </a:xfrm>
          <a:prstGeom prst="rect">
            <a:avLst/>
          </a:prstGeom>
        </p:spPr>
        <p:txBody>
          <a:bodyPr lIns="61954" tIns="32215" rIns="61954" bIns="32215"/>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lumMod val="75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defRPr/>
            </a:pPr>
            <a:r>
              <a:rPr lang="zh-CN" altLang="en-US" sz="6600" dirty="0">
                <a:solidFill>
                  <a:schemeClr val="tx1"/>
                </a:solidFill>
                <a:latin typeface="黑体" panose="02010609060101010101" charset="-122"/>
                <a:ea typeface="黑体" panose="02010609060101010101" charset="-122"/>
                <a:sym typeface="+mn-ea"/>
              </a:rPr>
              <a:t>生产安全</a:t>
            </a:r>
            <a:endParaRPr lang="zh-CN" altLang="en-US" sz="6600" dirty="0">
              <a:solidFill>
                <a:schemeClr val="tx1"/>
              </a:solidFill>
              <a:latin typeface="黑体" panose="02010609060101010101" charset="-122"/>
              <a:ea typeface="黑体" panose="02010609060101010101" charset="-122"/>
              <a:sym typeface="+mn-ea"/>
            </a:endParaRPr>
          </a:p>
          <a:p>
            <a:pPr algn="ctr">
              <a:defRPr/>
            </a:pPr>
            <a:r>
              <a:rPr lang="zh-CN" altLang="en-US" sz="6600" dirty="0">
                <a:solidFill>
                  <a:schemeClr val="tx1"/>
                </a:solidFill>
                <a:latin typeface="黑体" panose="02010609060101010101" charset="-122"/>
                <a:ea typeface="黑体" panose="02010609060101010101" charset="-122"/>
                <a:sym typeface="+mn-ea"/>
              </a:rPr>
              <a:t>  事故调查</a:t>
            </a:r>
            <a:endParaRPr lang="zh-CN" altLang="en-US" sz="6600" dirty="0">
              <a:solidFill>
                <a:schemeClr val="tx1"/>
              </a:solidFill>
              <a:latin typeface="黑体" panose="02010609060101010101" charset="-122"/>
              <a:ea typeface="黑体" panose="02010609060101010101" charset="-122"/>
              <a:sym typeface="+mn-ea"/>
            </a:endParaRPr>
          </a:p>
        </p:txBody>
      </p:sp>
    </p:spTree>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等腰三角形 1"/>
          <p:cNvSpPr/>
          <p:nvPr/>
        </p:nvSpPr>
        <p:spPr>
          <a:xfrm flipV="1">
            <a:off x="3267075" y="0"/>
            <a:ext cx="2609850" cy="2250281"/>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 name="TextBox 3"/>
          <p:cNvSpPr txBox="1"/>
          <p:nvPr/>
        </p:nvSpPr>
        <p:spPr>
          <a:xfrm>
            <a:off x="4236403" y="-13096"/>
            <a:ext cx="671195" cy="1645285"/>
          </a:xfrm>
          <a:prstGeom prst="rect">
            <a:avLst/>
          </a:prstGeom>
          <a:noFill/>
          <a:effectLst>
            <a:outerShdw blurRad="165100" dist="76200" dir="1200000" algn="tl" rotWithShape="0">
              <a:prstClr val="black">
                <a:alpha val="10000"/>
              </a:prstClr>
            </a:outerShdw>
          </a:effectLst>
        </p:spPr>
        <p:txBody>
          <a:bodyPr wrap="none" rtlCol="0">
            <a:spAutoFit/>
          </a:bodyPr>
          <a:lstStyle/>
          <a:p>
            <a:pPr marR="0" algn="ctr" defTabSz="1219200" eaLnBrk="1" fontAlgn="auto" hangingPunct="1">
              <a:spcBef>
                <a:spcPts val="0"/>
              </a:spcBef>
              <a:spcAft>
                <a:spcPts val="0"/>
              </a:spcAft>
              <a:buClrTx/>
              <a:buSzTx/>
              <a:buFontTx/>
              <a:defRPr/>
            </a:pPr>
            <a:r>
              <a:rPr kumimoji="0" lang="en-US" altLang="zh-CN" sz="10100" kern="1200" cap="none" spc="0" normalizeH="0" baseline="0" noProof="0" dirty="0">
                <a:solidFill>
                  <a:schemeClr val="bg1"/>
                </a:solidFill>
                <a:latin typeface="+mj-lt"/>
                <a:ea typeface="+mn-ea"/>
                <a:cs typeface="+mn-cs"/>
              </a:rPr>
              <a:t>1</a:t>
            </a:r>
            <a:endParaRPr kumimoji="0" lang="zh-CN" altLang="en-US" sz="10100" kern="1200" cap="none" spc="0" normalizeH="0" baseline="0" noProof="0" dirty="0">
              <a:solidFill>
                <a:schemeClr val="bg1"/>
              </a:solidFill>
              <a:latin typeface="+mj-lt"/>
              <a:ea typeface="+mn-ea"/>
              <a:cs typeface="+mn-cs"/>
            </a:endParaRPr>
          </a:p>
        </p:txBody>
      </p:sp>
      <p:sp>
        <p:nvSpPr>
          <p:cNvPr id="4" name="矩形 3"/>
          <p:cNvSpPr/>
          <p:nvPr/>
        </p:nvSpPr>
        <p:spPr>
          <a:xfrm>
            <a:off x="1714580" y="2571750"/>
            <a:ext cx="5770880" cy="768350"/>
          </a:xfrm>
          <a:prstGeom prst="rect">
            <a:avLst/>
          </a:prstGeom>
        </p:spPr>
        <p:txBody>
          <a:bodyPr wrap="none">
            <a:spAutoFit/>
          </a:bodyPr>
          <a:lstStyle/>
          <a:p>
            <a:pPr marL="0" marR="0" lvl="0" indent="0" algn="r" defTabSz="1219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262626"/>
                </a:solidFill>
                <a:effectLst/>
                <a:uLnTx/>
                <a:uFillTx/>
                <a:latin typeface="Impact" panose="020B0806030902050204"/>
                <a:ea typeface="+mn-ea"/>
                <a:cs typeface="+mn-cs"/>
              </a:rPr>
              <a:t>生产安全事故调查目的</a:t>
            </a:r>
            <a:endParaRPr kumimoji="0" lang="zh-CN" altLang="en-US" sz="4400" b="1" i="0" u="none" strike="noStrike" kern="1200" cap="none" spc="0" normalizeH="0" baseline="0" noProof="0" dirty="0">
              <a:ln>
                <a:noFill/>
              </a:ln>
              <a:solidFill>
                <a:srgbClr val="262626"/>
              </a:solidFill>
              <a:effectLst/>
              <a:uLnTx/>
              <a:uFillTx/>
              <a:latin typeface="Impact" panose="020B0806030902050204"/>
              <a:ea typeface="+mn-ea"/>
              <a:cs typeface="+mn-cs"/>
            </a:endParaRPr>
          </a:p>
        </p:txBody>
      </p:sp>
    </p:spTree>
  </p:cSld>
  <p:clrMapOvr>
    <a:masterClrMapping/>
  </p:clrMapOvr>
  <p:transition spd="slow">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668191" y="978694"/>
            <a:ext cx="5895975" cy="3661410"/>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及时、准确查明 </a:t>
            </a:r>
            <a:r>
              <a:rPr kumimoji="0" lang="zh-CN" altLang="en-US" sz="2400" b="1" i="0" u="none" strike="noStrike" kern="1200" cap="none" spc="0" normalizeH="0" baseline="0" noProof="0" dirty="0">
                <a:ln>
                  <a:noFill/>
                </a:ln>
                <a:solidFill>
                  <a:srgbClr val="DD272D"/>
                </a:solidFill>
                <a:effectLst/>
                <a:uLnTx/>
                <a:uFillTx/>
                <a:latin typeface="微软雅黑" panose="020B0503020204020204" pitchFamily="34" charset="-122"/>
                <a:ea typeface="微软雅黑" panose="020B0503020204020204" pitchFamily="34" charset="-122"/>
                <a:cs typeface="+mn-cs"/>
              </a:rPr>
              <a:t>事故原因</a:t>
            </a:r>
            <a:endParaRPr kumimoji="0" lang="en-US" altLang="zh-CN" sz="2000" b="1" i="0" u="none" strike="noStrike" kern="1200" cap="none" spc="0" normalizeH="0" baseline="0" noProof="0" dirty="0">
              <a:ln>
                <a:noFill/>
              </a:ln>
              <a:solidFill>
                <a:srgbClr val="DD272D"/>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2400" b="1" i="0" u="none" strike="noStrike" kern="1200" cap="none" spc="0" normalizeH="0" baseline="0" noProof="0" dirty="0">
                <a:ln>
                  <a:noFill/>
                </a:ln>
                <a:solidFill>
                  <a:srgbClr val="DD272D"/>
                </a:solidFill>
                <a:effectLst/>
                <a:uLnTx/>
                <a:uFillTx/>
                <a:latin typeface="微软雅黑" panose="020B0503020204020204" pitchFamily="34" charset="-122"/>
                <a:ea typeface="微软雅黑" panose="020B0503020204020204" pitchFamily="34" charset="-122"/>
                <a:cs typeface="+mn-cs"/>
              </a:rPr>
              <a:t>总结 </a:t>
            </a:r>
            <a:r>
              <a:rPr kumimoji="0" lang="zh-CN" altLang="en-US"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经验教训</a:t>
            </a:r>
            <a:endParaRPr kumimoji="0" lang="en-US" altLang="zh-CN"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2400" b="1" i="0" u="none" strike="noStrike" kern="1200" cap="none" spc="0" normalizeH="0" baseline="0" noProof="0" dirty="0">
                <a:ln>
                  <a:noFill/>
                </a:ln>
                <a:solidFill>
                  <a:srgbClr val="DD272D"/>
                </a:solidFill>
                <a:effectLst/>
                <a:uLnTx/>
                <a:uFillTx/>
                <a:latin typeface="微软雅黑" panose="020B0503020204020204" pitchFamily="34" charset="-122"/>
                <a:ea typeface="微软雅黑" panose="020B0503020204020204" pitchFamily="34" charset="-122"/>
                <a:cs typeface="+mn-cs"/>
              </a:rPr>
              <a:t>落实 </a:t>
            </a:r>
            <a:r>
              <a:rPr kumimoji="0" lang="zh-CN" altLang="en-US"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整改和防范措施</a:t>
            </a:r>
            <a:endParaRPr kumimoji="0" lang="en-US" altLang="zh-CN"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2400" b="1" i="0" u="none" strike="noStrike" kern="1200" cap="none" spc="0" normalizeH="0" baseline="0" noProof="0" dirty="0">
                <a:ln>
                  <a:noFill/>
                </a:ln>
                <a:solidFill>
                  <a:srgbClr val="DD272D"/>
                </a:solidFill>
                <a:effectLst/>
                <a:uLnTx/>
                <a:uFillTx/>
                <a:latin typeface="微软雅黑" panose="020B0503020204020204" pitchFamily="34" charset="-122"/>
                <a:ea typeface="微软雅黑" panose="020B0503020204020204" pitchFamily="34" charset="-122"/>
                <a:cs typeface="+mn-cs"/>
              </a:rPr>
              <a:t>防止 </a:t>
            </a:r>
            <a:r>
              <a:rPr kumimoji="0" lang="zh-CN" altLang="en-US"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类似事故再次发生</a:t>
            </a:r>
            <a:endParaRPr kumimoji="0" lang="zh-CN" altLang="en-US"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lang="zh-CN" altLang="en-US" sz="2000" b="1" noProof="0" dirty="0">
                <a:ln>
                  <a:noFill/>
                </a:ln>
                <a:solidFill>
                  <a:srgbClr val="262626"/>
                </a:solidFill>
                <a:effectLst/>
                <a:uLnTx/>
                <a:uFillTx/>
                <a:latin typeface="微软雅黑" panose="020B0503020204020204" pitchFamily="34" charset="-122"/>
                <a:ea typeface="微软雅黑" panose="020B0503020204020204" pitchFamily="34" charset="-122"/>
                <a:sym typeface="+mn-ea"/>
              </a:rPr>
              <a:t>明确责任，使责任人</a:t>
            </a:r>
            <a:r>
              <a:rPr lang="zh-CN" altLang="en-US" sz="2400" b="1" noProof="0" dirty="0">
                <a:ln>
                  <a:noFill/>
                </a:ln>
                <a:solidFill>
                  <a:srgbClr val="DD272D"/>
                </a:solidFill>
                <a:effectLst/>
                <a:uLnTx/>
                <a:uFillTx/>
                <a:latin typeface="微软雅黑" panose="020B0503020204020204" pitchFamily="34" charset="-122"/>
                <a:ea typeface="微软雅黑" panose="020B0503020204020204" pitchFamily="34" charset="-122"/>
                <a:sym typeface="+mn-ea"/>
              </a:rPr>
              <a:t>受到追究</a:t>
            </a:r>
            <a:r>
              <a:rPr lang="zh-CN" altLang="en-US" sz="2000" b="1" noProof="0" dirty="0">
                <a:ln>
                  <a:noFill/>
                </a:ln>
                <a:solidFill>
                  <a:srgbClr val="262626"/>
                </a:solidFill>
                <a:effectLst/>
                <a:uLnTx/>
                <a:uFillTx/>
                <a:latin typeface="微软雅黑" panose="020B0503020204020204" pitchFamily="34" charset="-122"/>
                <a:ea typeface="微软雅黑" panose="020B0503020204020204" pitchFamily="34" charset="-122"/>
                <a:sym typeface="+mn-ea"/>
              </a:rPr>
              <a:t>。</a:t>
            </a:r>
            <a:endParaRPr kumimoji="0" lang="zh-CN" altLang="en-US" sz="20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395288" y="978694"/>
            <a:ext cx="2016919" cy="3276600"/>
          </a:xfrm>
          <a:prstGeom prst="rect">
            <a:avLst/>
          </a:prstGeom>
          <a:solidFill>
            <a:srgbClr val="BE5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 name="直角三角形 3"/>
          <p:cNvSpPr/>
          <p:nvPr/>
        </p:nvSpPr>
        <p:spPr>
          <a:xfrm flipH="1">
            <a:off x="465535" y="978694"/>
            <a:ext cx="2016919" cy="3276600"/>
          </a:xfrm>
          <a:prstGeom prst="rtTriangle">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pic>
        <p:nvPicPr>
          <p:cNvPr id="7" name="Picture 2" descr="C:\Documents and Settings\Administrator\桌面\图标\ico\verified-user.png"/>
          <p:cNvPicPr>
            <a:picLocks noChangeAspect="1" noChangeArrowheads="1"/>
          </p:cNvPicPr>
          <p:nvPr/>
        </p:nvPicPr>
        <p:blipFill>
          <a:blip r:embed="rId1"/>
          <a:srcRect/>
          <a:stretch>
            <a:fillRect/>
          </a:stretch>
        </p:blipFill>
        <p:spPr bwMode="auto">
          <a:xfrm>
            <a:off x="879475" y="1169670"/>
            <a:ext cx="1049020" cy="1437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6"/>
          <p:cNvSpPr txBox="1"/>
          <p:nvPr/>
        </p:nvSpPr>
        <p:spPr>
          <a:xfrm>
            <a:off x="476250" y="96441"/>
            <a:ext cx="5625704"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生产安全事故调查目的</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pic>
        <p:nvPicPr>
          <p:cNvPr id="10" name="Picture 4" descr="C:\Documents and Settings\Administrator\桌面\图标\ico\vpn-lock.png"/>
          <p:cNvPicPr>
            <a:picLocks noChangeAspect="1" noChangeArrowheads="1"/>
          </p:cNvPicPr>
          <p:nvPr/>
        </p:nvPicPr>
        <p:blipFill>
          <a:blip r:embed="rId2"/>
          <a:srcRect/>
          <a:stretch>
            <a:fillRect/>
          </a:stretch>
        </p:blipFill>
        <p:spPr bwMode="auto">
          <a:xfrm>
            <a:off x="962660" y="2889965"/>
            <a:ext cx="883444" cy="8834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等腰三角形 1"/>
          <p:cNvSpPr/>
          <p:nvPr/>
        </p:nvSpPr>
        <p:spPr>
          <a:xfrm flipV="1">
            <a:off x="3267075" y="0"/>
            <a:ext cx="2609850" cy="2250281"/>
          </a:xfrm>
          <a:prstGeom prst="triangle">
            <a:avLst/>
          </a:prstGeom>
          <a:solidFill>
            <a:srgbClr val="DD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 name="TextBox 3"/>
          <p:cNvSpPr txBox="1"/>
          <p:nvPr/>
        </p:nvSpPr>
        <p:spPr>
          <a:xfrm>
            <a:off x="4158615" y="-13096"/>
            <a:ext cx="826770" cy="1645285"/>
          </a:xfrm>
          <a:prstGeom prst="rect">
            <a:avLst/>
          </a:prstGeom>
          <a:noFill/>
          <a:effectLst>
            <a:outerShdw blurRad="165100" dist="76200" dir="1200000" algn="tl" rotWithShape="0">
              <a:prstClr val="black">
                <a:alpha val="10000"/>
              </a:prstClr>
            </a:outerShdw>
          </a:effectLst>
        </p:spPr>
        <p:txBody>
          <a:bodyPr wrap="none" rtlCol="0">
            <a:spAutoFit/>
          </a:bodyPr>
          <a:lstStyle/>
          <a:p>
            <a:pPr marR="0" algn="ctr" defTabSz="1219200" eaLnBrk="1" fontAlgn="auto" hangingPunct="1">
              <a:spcBef>
                <a:spcPts val="0"/>
              </a:spcBef>
              <a:spcAft>
                <a:spcPts val="0"/>
              </a:spcAft>
              <a:buClrTx/>
              <a:buSzTx/>
              <a:buFontTx/>
              <a:defRPr/>
            </a:pPr>
            <a:r>
              <a:rPr kumimoji="0" lang="en-US" altLang="zh-CN" sz="10100" kern="1200" cap="none" spc="0" normalizeH="0" baseline="0" noProof="0" dirty="0">
                <a:solidFill>
                  <a:schemeClr val="bg1"/>
                </a:solidFill>
                <a:latin typeface="+mj-lt"/>
                <a:ea typeface="+mn-ea"/>
                <a:cs typeface="+mn-cs"/>
              </a:rPr>
              <a:t>2</a:t>
            </a:r>
            <a:endParaRPr kumimoji="0" lang="zh-CN" altLang="en-US" sz="10100" kern="1200" cap="none" spc="0" normalizeH="0" baseline="0" noProof="0" dirty="0">
              <a:solidFill>
                <a:schemeClr val="bg1"/>
              </a:solidFill>
              <a:latin typeface="+mj-lt"/>
              <a:ea typeface="+mn-ea"/>
              <a:cs typeface="+mn-cs"/>
            </a:endParaRPr>
          </a:p>
        </p:txBody>
      </p:sp>
      <p:sp>
        <p:nvSpPr>
          <p:cNvPr id="4" name="矩形 3"/>
          <p:cNvSpPr/>
          <p:nvPr/>
        </p:nvSpPr>
        <p:spPr>
          <a:xfrm>
            <a:off x="2282666" y="2639616"/>
            <a:ext cx="4653280" cy="768350"/>
          </a:xfrm>
          <a:prstGeom prst="rect">
            <a:avLst/>
          </a:prstGeom>
        </p:spPr>
        <p:txBody>
          <a:bodyPr wrap="none">
            <a:spAutoFit/>
          </a:bodyPr>
          <a:lstStyle/>
          <a:p>
            <a:pPr marL="0" marR="0" lvl="0" indent="0" algn="r" defTabSz="1219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262626"/>
                </a:solidFill>
                <a:effectLst/>
                <a:uLnTx/>
                <a:uFillTx/>
                <a:latin typeface="Impact" panose="020B0806030902050204"/>
                <a:ea typeface="+mn-ea"/>
                <a:cs typeface="+mn-cs"/>
              </a:rPr>
              <a:t>生产安全事故分类</a:t>
            </a:r>
            <a:endParaRPr kumimoji="0" lang="zh-CN" altLang="en-US" sz="4400" b="1" i="0" u="none" strike="noStrike" kern="1200" cap="none" spc="0" normalizeH="0" baseline="0" noProof="0" dirty="0">
              <a:ln>
                <a:noFill/>
              </a:ln>
              <a:solidFill>
                <a:srgbClr val="262626"/>
              </a:solidFill>
              <a:effectLst/>
              <a:uLnTx/>
              <a:uFillTx/>
              <a:latin typeface="Impact" panose="020B0806030902050204"/>
              <a:ea typeface="+mn-ea"/>
              <a:cs typeface="+mn-cs"/>
            </a:endParaRPr>
          </a:p>
        </p:txBody>
      </p:sp>
      <p:sp>
        <p:nvSpPr>
          <p:cNvPr id="29701" name="文本框 4"/>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29702" name="文本框 5"/>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Tree>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 name="右箭头 32"/>
          <p:cNvSpPr/>
          <p:nvPr/>
        </p:nvSpPr>
        <p:spPr>
          <a:xfrm>
            <a:off x="296466" y="2432447"/>
            <a:ext cx="8280797" cy="908447"/>
          </a:xfrm>
          <a:prstGeom prst="right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473710" y="47546"/>
            <a:ext cx="5625704"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事故分类</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grpSp>
        <p:nvGrpSpPr>
          <p:cNvPr id="35844" name="组合 10"/>
          <p:cNvGrpSpPr/>
          <p:nvPr/>
        </p:nvGrpSpPr>
        <p:grpSpPr>
          <a:xfrm>
            <a:off x="473869" y="2293144"/>
            <a:ext cx="1188244" cy="1187054"/>
            <a:chOff x="474234" y="2346785"/>
            <a:chExt cx="1188000" cy="1188000"/>
          </a:xfrm>
        </p:grpSpPr>
        <p:sp>
          <p:nvSpPr>
            <p:cNvPr id="5" name="椭圆 4"/>
            <p:cNvSpPr>
              <a:spLocks noChangeAspect="1"/>
            </p:cNvSpPr>
            <p:nvPr/>
          </p:nvSpPr>
          <p:spPr>
            <a:xfrm>
              <a:off x="474234" y="2346785"/>
              <a:ext cx="1188000" cy="1188000"/>
            </a:xfrm>
            <a:prstGeom prst="ellipse">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5859" name="矩形 9"/>
            <p:cNvSpPr/>
            <p:nvPr/>
          </p:nvSpPr>
          <p:spPr>
            <a:xfrm>
              <a:off x="483937" y="2756119"/>
              <a:ext cx="1168594" cy="368594"/>
            </a:xfrm>
            <a:prstGeom prst="rect">
              <a:avLst/>
            </a:prstGeom>
            <a:noFill/>
            <a:ln w="9525">
              <a:noFill/>
            </a:ln>
          </p:spPr>
          <p:txBody>
            <a:bodyPr>
              <a:spAutoFit/>
            </a:bodyPr>
            <a:p>
              <a:pPr algn="ctr" eaLnBrk="1" hangingPunct="1"/>
              <a:r>
                <a:rPr lang="zh-CN" altLang="en-US" sz="1800" b="1" dirty="0">
                  <a:solidFill>
                    <a:schemeClr val="bg1"/>
                  </a:solidFill>
                  <a:latin typeface="微软雅黑" panose="020B0503020204020204" pitchFamily="34" charset="-122"/>
                </a:rPr>
                <a:t>一般事故</a:t>
              </a:r>
              <a:endParaRPr lang="zh-CN" altLang="en-US" sz="1800" b="1" dirty="0">
                <a:solidFill>
                  <a:schemeClr val="bg1"/>
                </a:solidFill>
                <a:latin typeface="微软雅黑" panose="020B0503020204020204" pitchFamily="34" charset="-122"/>
              </a:endParaRPr>
            </a:p>
          </p:txBody>
        </p:sp>
      </p:grpSp>
      <p:grpSp>
        <p:nvGrpSpPr>
          <p:cNvPr id="35845" name="组合 27"/>
          <p:cNvGrpSpPr/>
          <p:nvPr/>
        </p:nvGrpSpPr>
        <p:grpSpPr>
          <a:xfrm>
            <a:off x="1828800" y="2166938"/>
            <a:ext cx="1440656" cy="1439466"/>
            <a:chOff x="1757971" y="2166785"/>
            <a:chExt cx="1440000" cy="1440000"/>
          </a:xfrm>
        </p:grpSpPr>
        <p:sp>
          <p:nvSpPr>
            <p:cNvPr id="20" name="椭圆 19"/>
            <p:cNvSpPr>
              <a:spLocks noChangeAspect="1"/>
            </p:cNvSpPr>
            <p:nvPr/>
          </p:nvSpPr>
          <p:spPr>
            <a:xfrm>
              <a:off x="1757971" y="2166785"/>
              <a:ext cx="1440000" cy="1440000"/>
            </a:xfrm>
            <a:prstGeom prst="ellipse">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5857" name="矩形 26"/>
            <p:cNvSpPr/>
            <p:nvPr/>
          </p:nvSpPr>
          <p:spPr>
            <a:xfrm>
              <a:off x="1893674" y="2702119"/>
              <a:ext cx="1168594" cy="368437"/>
            </a:xfrm>
            <a:prstGeom prst="rect">
              <a:avLst/>
            </a:prstGeom>
            <a:noFill/>
            <a:ln w="9525">
              <a:noFill/>
            </a:ln>
          </p:spPr>
          <p:txBody>
            <a:bodyPr>
              <a:spAutoFit/>
            </a:bodyPr>
            <a:p>
              <a:pPr algn="ctr" eaLnBrk="1" hangingPunct="1"/>
              <a:r>
                <a:rPr lang="zh-CN" altLang="en-US" sz="1800" b="1" dirty="0">
                  <a:solidFill>
                    <a:schemeClr val="bg1"/>
                  </a:solidFill>
                  <a:latin typeface="微软雅黑" panose="020B0503020204020204" pitchFamily="34" charset="-122"/>
                </a:rPr>
                <a:t>较大事故</a:t>
              </a:r>
              <a:endParaRPr lang="zh-CN" altLang="en-US" sz="1800" b="1" dirty="0">
                <a:solidFill>
                  <a:schemeClr val="bg1"/>
                </a:solidFill>
                <a:latin typeface="微软雅黑" panose="020B0503020204020204" pitchFamily="34" charset="-122"/>
              </a:endParaRPr>
            </a:p>
          </p:txBody>
        </p:sp>
      </p:grpSp>
      <p:grpSp>
        <p:nvGrpSpPr>
          <p:cNvPr id="35846" name="组合 29"/>
          <p:cNvGrpSpPr/>
          <p:nvPr/>
        </p:nvGrpSpPr>
        <p:grpSpPr>
          <a:xfrm>
            <a:off x="3436144" y="1987154"/>
            <a:ext cx="1800225" cy="1800225"/>
            <a:chOff x="3400813" y="1986785"/>
            <a:chExt cx="1800000" cy="1800000"/>
          </a:xfrm>
        </p:grpSpPr>
        <p:sp>
          <p:nvSpPr>
            <p:cNvPr id="25" name="椭圆 24"/>
            <p:cNvSpPr>
              <a:spLocks noChangeAspect="1"/>
            </p:cNvSpPr>
            <p:nvPr/>
          </p:nvSpPr>
          <p:spPr>
            <a:xfrm>
              <a:off x="3400813" y="1986785"/>
              <a:ext cx="1800000" cy="1800000"/>
            </a:xfrm>
            <a:prstGeom prst="ellipse">
              <a:avLst/>
            </a:prstGeom>
            <a:solidFill>
              <a:srgbClr val="CC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5855" name="矩形 28"/>
            <p:cNvSpPr/>
            <p:nvPr/>
          </p:nvSpPr>
          <p:spPr>
            <a:xfrm>
              <a:off x="3400813" y="2667494"/>
              <a:ext cx="1757857" cy="460317"/>
            </a:xfrm>
            <a:prstGeom prst="rect">
              <a:avLst/>
            </a:prstGeom>
            <a:noFill/>
            <a:ln w="9525">
              <a:noFill/>
            </a:ln>
          </p:spPr>
          <p:txBody>
            <a:bodyPr>
              <a:spAutoFit/>
            </a:bodyPr>
            <a:p>
              <a:pPr algn="ctr" eaLnBrk="1" hangingPunct="1"/>
              <a:r>
                <a:rPr lang="zh-CN" altLang="en-US" sz="2400" b="1" dirty="0">
                  <a:solidFill>
                    <a:schemeClr val="bg1"/>
                  </a:solidFill>
                  <a:latin typeface="微软雅黑" panose="020B0503020204020204" pitchFamily="34" charset="-122"/>
                </a:rPr>
                <a:t>重大事故</a:t>
              </a:r>
              <a:endParaRPr lang="zh-CN" altLang="en-US" sz="2400" b="1" dirty="0">
                <a:solidFill>
                  <a:schemeClr val="bg1"/>
                </a:solidFill>
                <a:latin typeface="微软雅黑" panose="020B0503020204020204" pitchFamily="34" charset="-122"/>
              </a:endParaRPr>
            </a:p>
          </p:txBody>
        </p:sp>
      </p:grpSp>
      <p:grpSp>
        <p:nvGrpSpPr>
          <p:cNvPr id="35847" name="组合 31"/>
          <p:cNvGrpSpPr/>
          <p:nvPr/>
        </p:nvGrpSpPr>
        <p:grpSpPr>
          <a:xfrm>
            <a:off x="5404247" y="1807369"/>
            <a:ext cx="2159794" cy="2159794"/>
            <a:chOff x="5403656" y="1806785"/>
            <a:chExt cx="2160000" cy="2160000"/>
          </a:xfrm>
        </p:grpSpPr>
        <p:sp>
          <p:nvSpPr>
            <p:cNvPr id="26" name="椭圆 25"/>
            <p:cNvSpPr>
              <a:spLocks noChangeAspect="1"/>
            </p:cNvSpPr>
            <p:nvPr/>
          </p:nvSpPr>
          <p:spPr>
            <a:xfrm>
              <a:off x="5403656" y="1806785"/>
              <a:ext cx="2160000" cy="2160000"/>
            </a:xfrm>
            <a:prstGeom prst="ellipse">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5853" name="矩形 30"/>
            <p:cNvSpPr/>
            <p:nvPr/>
          </p:nvSpPr>
          <p:spPr>
            <a:xfrm>
              <a:off x="5493252" y="2683568"/>
              <a:ext cx="1980809" cy="830024"/>
            </a:xfrm>
            <a:prstGeom prst="rect">
              <a:avLst/>
            </a:prstGeom>
            <a:noFill/>
            <a:ln w="9525">
              <a:noFill/>
            </a:ln>
          </p:spPr>
          <p:txBody>
            <a:bodyPr>
              <a:spAutoFit/>
            </a:bodyPr>
            <a:p>
              <a:pPr algn="ctr" eaLnBrk="1" hangingPunct="1"/>
              <a:r>
                <a:rPr lang="zh-CN" altLang="en-US" sz="2400" b="1" dirty="0">
                  <a:solidFill>
                    <a:schemeClr val="bg1"/>
                  </a:solidFill>
                  <a:latin typeface="微软雅黑" panose="020B0503020204020204" pitchFamily="34" charset="-122"/>
                </a:rPr>
                <a:t>特别重大事故</a:t>
              </a:r>
              <a:endParaRPr lang="zh-CN" altLang="en-US" sz="2400" b="1" dirty="0">
                <a:solidFill>
                  <a:schemeClr val="bg1"/>
                </a:solidFill>
                <a:latin typeface="微软雅黑" panose="020B0503020204020204" pitchFamily="34" charset="-122"/>
              </a:endParaRPr>
            </a:p>
          </p:txBody>
        </p:sp>
      </p:grpSp>
      <p:sp>
        <p:nvSpPr>
          <p:cNvPr id="35848" name="文本框 33"/>
          <p:cNvSpPr txBox="1"/>
          <p:nvPr/>
        </p:nvSpPr>
        <p:spPr>
          <a:xfrm>
            <a:off x="7473554" y="3342085"/>
            <a:ext cx="1419225" cy="922020"/>
          </a:xfrm>
          <a:prstGeom prst="rect">
            <a:avLst/>
          </a:prstGeom>
          <a:noFill/>
          <a:ln w="9525">
            <a:noFill/>
          </a:ln>
        </p:spPr>
        <p:txBody>
          <a:bodyPr>
            <a:spAutoFit/>
          </a:bodyPr>
          <a:p>
            <a:pPr marL="379730" indent="-379730" eaLnBrk="1" hangingPunct="1">
              <a:lnSpc>
                <a:spcPct val="150000"/>
              </a:lnSpc>
              <a:buFont typeface="Wingdings" panose="05000000000000000000" pitchFamily="2" charset="2"/>
              <a:buChar char="Ø"/>
            </a:pPr>
            <a:r>
              <a:rPr lang="zh-CN" altLang="en-US" sz="1200" dirty="0">
                <a:solidFill>
                  <a:srgbClr val="262626"/>
                </a:solidFill>
                <a:latin typeface="微软雅黑" panose="020B0503020204020204" pitchFamily="34" charset="-122"/>
              </a:rPr>
              <a:t>死亡人数</a:t>
            </a:r>
            <a:endParaRPr lang="en-US" altLang="zh-CN" sz="1200" dirty="0">
              <a:solidFill>
                <a:srgbClr val="262626"/>
              </a:solidFill>
              <a:latin typeface="微软雅黑" panose="020B0503020204020204" pitchFamily="34" charset="-122"/>
            </a:endParaRPr>
          </a:p>
          <a:p>
            <a:pPr marL="379730" indent="-379730" eaLnBrk="1" hangingPunct="1">
              <a:lnSpc>
                <a:spcPct val="150000"/>
              </a:lnSpc>
              <a:buFont typeface="Wingdings" panose="05000000000000000000" pitchFamily="2" charset="2"/>
              <a:buChar char="Ø"/>
            </a:pPr>
            <a:r>
              <a:rPr lang="zh-CN" altLang="en-US" sz="1200" dirty="0">
                <a:solidFill>
                  <a:srgbClr val="262626"/>
                </a:solidFill>
                <a:latin typeface="微软雅黑" panose="020B0503020204020204" pitchFamily="34" charset="-122"/>
              </a:rPr>
              <a:t>受伤人数</a:t>
            </a:r>
            <a:endParaRPr lang="en-US" altLang="zh-CN" sz="1200" dirty="0">
              <a:solidFill>
                <a:srgbClr val="262626"/>
              </a:solidFill>
              <a:latin typeface="微软雅黑" panose="020B0503020204020204" pitchFamily="34" charset="-122"/>
            </a:endParaRPr>
          </a:p>
          <a:p>
            <a:pPr marL="379730" indent="-379730" eaLnBrk="1" hangingPunct="1">
              <a:lnSpc>
                <a:spcPct val="150000"/>
              </a:lnSpc>
              <a:buFont typeface="Wingdings" panose="05000000000000000000" pitchFamily="2" charset="2"/>
              <a:buChar char="Ø"/>
            </a:pPr>
            <a:r>
              <a:rPr lang="zh-CN" altLang="en-US" sz="1200" dirty="0">
                <a:solidFill>
                  <a:srgbClr val="262626"/>
                </a:solidFill>
                <a:latin typeface="微软雅黑" panose="020B0503020204020204" pitchFamily="34" charset="-122"/>
              </a:rPr>
              <a:t>经济损失</a:t>
            </a:r>
            <a:endParaRPr lang="zh-CN" altLang="en-US" sz="1200" dirty="0">
              <a:solidFill>
                <a:srgbClr val="262626"/>
              </a:solidFill>
              <a:latin typeface="微软雅黑" panose="020B0503020204020204" pitchFamily="34" charset="-122"/>
            </a:endParaRPr>
          </a:p>
        </p:txBody>
      </p:sp>
      <p:sp>
        <p:nvSpPr>
          <p:cNvPr id="35849" name="矩形 34"/>
          <p:cNvSpPr/>
          <p:nvPr/>
        </p:nvSpPr>
        <p:spPr>
          <a:xfrm>
            <a:off x="251222" y="1059656"/>
            <a:ext cx="6878240" cy="368300"/>
          </a:xfrm>
          <a:prstGeom prst="rect">
            <a:avLst/>
          </a:prstGeom>
          <a:noFill/>
          <a:ln w="9525">
            <a:noFill/>
          </a:ln>
        </p:spPr>
        <p:txBody>
          <a:bodyPr>
            <a:spAutoFit/>
          </a:bodyPr>
          <a:p>
            <a:pPr eaLnBrk="1" hangingPunct="1"/>
            <a:r>
              <a:rPr lang="en-US" altLang="zh-CN" sz="1800" dirty="0">
                <a:latin typeface="Arial" panose="020B0604020202020204" pitchFamily="34" charset="0"/>
              </a:rPr>
              <a:t>《</a:t>
            </a:r>
            <a:r>
              <a:rPr lang="zh-CN" altLang="en-US" sz="1800" b="1" dirty="0">
                <a:latin typeface="Arial" panose="020B0604020202020204" pitchFamily="34" charset="0"/>
              </a:rPr>
              <a:t>生产安全事故报告和调查处理条例</a:t>
            </a:r>
            <a:r>
              <a:rPr lang="en-US" altLang="zh-CN" sz="1800" b="1" dirty="0">
                <a:latin typeface="Arial" panose="020B0604020202020204" pitchFamily="34" charset="0"/>
              </a:rPr>
              <a:t>》</a:t>
            </a:r>
            <a:r>
              <a:rPr lang="zh-CN" altLang="en-US" sz="1800" b="1" dirty="0">
                <a:latin typeface="Arial" panose="020B0604020202020204" pitchFamily="34" charset="0"/>
              </a:rPr>
              <a:t>第三条</a:t>
            </a:r>
            <a:endParaRPr lang="zh-CN" altLang="en-US" sz="1800" b="1" dirty="0">
              <a:latin typeface="Arial" panose="020B0604020202020204" pitchFamily="34" charset="0"/>
            </a:endParaRPr>
          </a:p>
        </p:txBody>
      </p:sp>
      <p:sp>
        <p:nvSpPr>
          <p:cNvPr id="35850"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35851" name="文本框 2"/>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Tree>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组合 39"/>
          <p:cNvGrpSpPr/>
          <p:nvPr/>
        </p:nvGrpSpPr>
        <p:grpSpPr>
          <a:xfrm>
            <a:off x="3289697" y="1085850"/>
            <a:ext cx="3413506" cy="881063"/>
            <a:chOff x="2558857" y="1118973"/>
            <a:chExt cx="3413455" cy="880328"/>
          </a:xfrm>
        </p:grpSpPr>
        <p:sp>
          <p:nvSpPr>
            <p:cNvPr id="22" name="矩形 21"/>
            <p:cNvSpPr/>
            <p:nvPr/>
          </p:nvSpPr>
          <p:spPr>
            <a:xfrm>
              <a:off x="3401870" y="1174417"/>
              <a:ext cx="2570442" cy="767709"/>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BF3420"/>
                  </a:solidFill>
                  <a:effectLst/>
                  <a:uLnTx/>
                  <a:uFillTx/>
                  <a:latin typeface="Impact" panose="020B0806030902050204" charset="0"/>
                  <a:ea typeface="+mn-ea"/>
                  <a:cs typeface="+mn-cs"/>
                </a:rPr>
                <a:t>30</a:t>
              </a:r>
              <a:r>
                <a:rPr kumimoji="0" lang="zh-CN" altLang="en-US" sz="4400" b="0" i="0" u="none" strike="noStrike" kern="1200" cap="none" spc="0" normalizeH="0" baseline="0" noProof="0" dirty="0">
                  <a:ln>
                    <a:noFill/>
                  </a:ln>
                  <a:solidFill>
                    <a:srgbClr val="BF3420"/>
                  </a:solidFill>
                  <a:effectLst/>
                  <a:uLnTx/>
                  <a:uFillTx/>
                  <a:latin typeface="Impact" panose="020B0806030902050204" charset="0"/>
                  <a:ea typeface="+mn-ea"/>
                  <a:cs typeface="+mn-cs"/>
                </a:rPr>
                <a:t> </a:t>
              </a:r>
              <a:r>
                <a:rPr kumimoji="0" lang="zh-CN" altLang="en-US" sz="2400" b="0" i="0" u="none" strike="noStrike" kern="1200" cap="none" spc="0" normalizeH="0" baseline="0" noProof="0" dirty="0">
                  <a:ln>
                    <a:noFill/>
                  </a:ln>
                  <a:solidFill>
                    <a:srgbClr val="262626"/>
                  </a:solidFill>
                  <a:effectLst/>
                  <a:uLnTx/>
                  <a:uFillTx/>
                  <a:latin typeface="+mn-lt"/>
                  <a:ea typeface="+mn-ea"/>
                  <a:cs typeface="+mn-cs"/>
                </a:rPr>
                <a:t>人以上  </a:t>
              </a:r>
              <a:r>
                <a:rPr kumimoji="0" lang="zh-CN" altLang="en-US" sz="2400" b="1" i="0" u="none" strike="noStrike" kern="1200" cap="none" spc="0" normalizeH="0" baseline="0" noProof="0" dirty="0">
                  <a:ln>
                    <a:noFill/>
                  </a:ln>
                  <a:solidFill>
                    <a:srgbClr val="BF3420"/>
                  </a:solidFill>
                  <a:effectLst/>
                  <a:uLnTx/>
                  <a:uFillTx/>
                  <a:latin typeface="+mn-lt"/>
                  <a:ea typeface="+mn-ea"/>
                  <a:cs typeface="+mn-cs"/>
                </a:rPr>
                <a:t>死亡</a:t>
              </a:r>
              <a:endParaRPr kumimoji="0" lang="zh-CN" altLang="en-US" sz="2400" b="1" i="0" u="none" strike="noStrike" kern="1200" cap="none" spc="0" normalizeH="0" baseline="0" noProof="0" dirty="0">
                <a:ln>
                  <a:noFill/>
                </a:ln>
                <a:solidFill>
                  <a:srgbClr val="BF3420"/>
                </a:solidFill>
                <a:effectLst/>
                <a:uLnTx/>
                <a:uFillTx/>
                <a:latin typeface="+mn-lt"/>
                <a:ea typeface="+mn-ea"/>
                <a:cs typeface="+mn-cs"/>
              </a:endParaRPr>
            </a:p>
          </p:txBody>
        </p:sp>
        <p:grpSp>
          <p:nvGrpSpPr>
            <p:cNvPr id="33" name="Group 86"/>
            <p:cNvGrpSpPr>
              <a:grpSpLocks noChangeAspect="1"/>
            </p:cNvGrpSpPr>
            <p:nvPr/>
          </p:nvGrpSpPr>
          <p:grpSpPr bwMode="auto">
            <a:xfrm>
              <a:off x="2558857" y="1118973"/>
              <a:ext cx="581844" cy="880328"/>
              <a:chOff x="5600" y="1603"/>
              <a:chExt cx="731" cy="1106"/>
            </a:xfrm>
            <a:solidFill>
              <a:srgbClr val="BF3420"/>
            </a:solidFill>
          </p:grpSpPr>
          <p:sp>
            <p:nvSpPr>
              <p:cNvPr id="34" name="Freeform 87"/>
              <p:cNvSpPr/>
              <p:nvPr/>
            </p:nvSpPr>
            <p:spPr bwMode="auto">
              <a:xfrm flipV="1">
                <a:off x="5637" y="1603"/>
                <a:ext cx="374" cy="316"/>
              </a:xfrm>
              <a:custGeom>
                <a:avLst/>
                <a:gdLst>
                  <a:gd name="T0" fmla="*/ 57 w 1046"/>
                  <a:gd name="T1" fmla="*/ 892 h 892"/>
                  <a:gd name="T2" fmla="*/ 416 w 1046"/>
                  <a:gd name="T3" fmla="*/ 570 h 892"/>
                  <a:gd name="T4" fmla="*/ 448 w 1046"/>
                  <a:gd name="T5" fmla="*/ 726 h 892"/>
                  <a:gd name="T6" fmla="*/ 1046 w 1046"/>
                  <a:gd name="T7" fmla="*/ 0 h 892"/>
                  <a:gd name="T8" fmla="*/ 516 w 1046"/>
                  <a:gd name="T9" fmla="*/ 348 h 892"/>
                  <a:gd name="T10" fmla="*/ 478 w 1046"/>
                  <a:gd name="T11" fmla="*/ 168 h 892"/>
                  <a:gd name="T12" fmla="*/ 0 w 1046"/>
                  <a:gd name="T13" fmla="*/ 601 h 892"/>
                  <a:gd name="T14" fmla="*/ 57 w 1046"/>
                  <a:gd name="T15" fmla="*/ 892 h 8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6" h="892">
                    <a:moveTo>
                      <a:pt x="57" y="892"/>
                    </a:moveTo>
                    <a:cubicBezTo>
                      <a:pt x="178" y="786"/>
                      <a:pt x="293" y="673"/>
                      <a:pt x="416" y="570"/>
                    </a:cubicBezTo>
                    <a:cubicBezTo>
                      <a:pt x="427" y="622"/>
                      <a:pt x="437" y="674"/>
                      <a:pt x="448" y="726"/>
                    </a:cubicBezTo>
                    <a:cubicBezTo>
                      <a:pt x="648" y="484"/>
                      <a:pt x="851" y="246"/>
                      <a:pt x="1046" y="0"/>
                    </a:cubicBezTo>
                    <a:cubicBezTo>
                      <a:pt x="868" y="114"/>
                      <a:pt x="695" y="236"/>
                      <a:pt x="516" y="348"/>
                    </a:cubicBezTo>
                    <a:cubicBezTo>
                      <a:pt x="503" y="288"/>
                      <a:pt x="490" y="228"/>
                      <a:pt x="478" y="168"/>
                    </a:cubicBezTo>
                    <a:cubicBezTo>
                      <a:pt x="317" y="311"/>
                      <a:pt x="158" y="455"/>
                      <a:pt x="0" y="601"/>
                    </a:cubicBezTo>
                    <a:cubicBezTo>
                      <a:pt x="15" y="699"/>
                      <a:pt x="36" y="795"/>
                      <a:pt x="57" y="8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5" name="Freeform 88"/>
              <p:cNvSpPr/>
              <p:nvPr/>
            </p:nvSpPr>
            <p:spPr bwMode="auto">
              <a:xfrm flipV="1">
                <a:off x="6063" y="1808"/>
                <a:ext cx="268" cy="260"/>
              </a:xfrm>
              <a:custGeom>
                <a:avLst/>
                <a:gdLst>
                  <a:gd name="T0" fmla="*/ 325 w 752"/>
                  <a:gd name="T1" fmla="*/ 678 h 734"/>
                  <a:gd name="T2" fmla="*/ 677 w 752"/>
                  <a:gd name="T3" fmla="*/ 290 h 734"/>
                  <a:gd name="T4" fmla="*/ 157 w 752"/>
                  <a:gd name="T5" fmla="*/ 178 h 734"/>
                  <a:gd name="T6" fmla="*/ 325 w 752"/>
                  <a:gd name="T7" fmla="*/ 678 h 734"/>
                </a:gdLst>
                <a:ahLst/>
                <a:cxnLst>
                  <a:cxn ang="0">
                    <a:pos x="T0" y="T1"/>
                  </a:cxn>
                  <a:cxn ang="0">
                    <a:pos x="T2" y="T3"/>
                  </a:cxn>
                  <a:cxn ang="0">
                    <a:pos x="T4" y="T5"/>
                  </a:cxn>
                  <a:cxn ang="0">
                    <a:pos x="T6" y="T7"/>
                  </a:cxn>
                </a:cxnLst>
                <a:rect l="0" t="0" r="r" b="b"/>
                <a:pathLst>
                  <a:path w="752" h="734">
                    <a:moveTo>
                      <a:pt x="325" y="678"/>
                    </a:moveTo>
                    <a:cubicBezTo>
                      <a:pt x="542" y="734"/>
                      <a:pt x="752" y="500"/>
                      <a:pt x="677" y="290"/>
                    </a:cubicBezTo>
                    <a:cubicBezTo>
                      <a:pt x="620" y="68"/>
                      <a:pt x="300" y="0"/>
                      <a:pt x="157" y="178"/>
                    </a:cubicBezTo>
                    <a:cubicBezTo>
                      <a:pt x="0" y="341"/>
                      <a:pt x="103" y="644"/>
                      <a:pt x="325" y="6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6" name="Freeform 89"/>
              <p:cNvSpPr/>
              <p:nvPr/>
            </p:nvSpPr>
            <p:spPr bwMode="auto">
              <a:xfrm flipV="1">
                <a:off x="5600" y="1944"/>
                <a:ext cx="544" cy="765"/>
              </a:xfrm>
              <a:custGeom>
                <a:avLst/>
                <a:gdLst>
                  <a:gd name="T0" fmla="*/ 238 w 1523"/>
                  <a:gd name="T1" fmla="*/ 1894 h 2157"/>
                  <a:gd name="T2" fmla="*/ 302 w 1523"/>
                  <a:gd name="T3" fmla="*/ 2128 h 2157"/>
                  <a:gd name="T4" fmla="*/ 1175 w 1523"/>
                  <a:gd name="T5" fmla="*/ 2059 h 2157"/>
                  <a:gd name="T6" fmla="*/ 1515 w 1523"/>
                  <a:gd name="T7" fmla="*/ 1753 h 2157"/>
                  <a:gd name="T8" fmla="*/ 1516 w 1523"/>
                  <a:gd name="T9" fmla="*/ 872 h 2157"/>
                  <a:gd name="T10" fmla="*/ 1279 w 1523"/>
                  <a:gd name="T11" fmla="*/ 872 h 2157"/>
                  <a:gd name="T12" fmla="*/ 1274 w 1523"/>
                  <a:gd name="T13" fmla="*/ 1437 h 2157"/>
                  <a:gd name="T14" fmla="*/ 955 w 1523"/>
                  <a:gd name="T15" fmla="*/ 1134 h 2157"/>
                  <a:gd name="T16" fmla="*/ 951 w 1523"/>
                  <a:gd name="T17" fmla="*/ 541 h 2157"/>
                  <a:gd name="T18" fmla="*/ 1294 w 1523"/>
                  <a:gd name="T19" fmla="*/ 312 h 2157"/>
                  <a:gd name="T20" fmla="*/ 1127 w 1523"/>
                  <a:gd name="T21" fmla="*/ 68 h 2157"/>
                  <a:gd name="T22" fmla="*/ 641 w 1523"/>
                  <a:gd name="T23" fmla="*/ 385 h 2157"/>
                  <a:gd name="T24" fmla="*/ 629 w 1523"/>
                  <a:gd name="T25" fmla="*/ 1008 h 2157"/>
                  <a:gd name="T26" fmla="*/ 372 w 1523"/>
                  <a:gd name="T27" fmla="*/ 874 h 2157"/>
                  <a:gd name="T28" fmla="*/ 592 w 1523"/>
                  <a:gd name="T29" fmla="*/ 412 h 2157"/>
                  <a:gd name="T30" fmla="*/ 313 w 1523"/>
                  <a:gd name="T31" fmla="*/ 317 h 2157"/>
                  <a:gd name="T32" fmla="*/ 0 w 1523"/>
                  <a:gd name="T33" fmla="*/ 932 h 2157"/>
                  <a:gd name="T34" fmla="*/ 890 w 1523"/>
                  <a:gd name="T35" fmla="*/ 1843 h 2157"/>
                  <a:gd name="T36" fmla="*/ 238 w 1523"/>
                  <a:gd name="T37" fmla="*/ 1894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3" h="2157">
                    <a:moveTo>
                      <a:pt x="238" y="1894"/>
                    </a:moveTo>
                    <a:cubicBezTo>
                      <a:pt x="110" y="1943"/>
                      <a:pt x="164" y="2157"/>
                      <a:pt x="302" y="2128"/>
                    </a:cubicBezTo>
                    <a:cubicBezTo>
                      <a:pt x="593" y="2105"/>
                      <a:pt x="886" y="2097"/>
                      <a:pt x="1175" y="2059"/>
                    </a:cubicBezTo>
                    <a:cubicBezTo>
                      <a:pt x="1291" y="1963"/>
                      <a:pt x="1440" y="1886"/>
                      <a:pt x="1515" y="1753"/>
                    </a:cubicBezTo>
                    <a:cubicBezTo>
                      <a:pt x="1523" y="1460"/>
                      <a:pt x="1520" y="1166"/>
                      <a:pt x="1516" y="872"/>
                    </a:cubicBezTo>
                    <a:cubicBezTo>
                      <a:pt x="1498" y="748"/>
                      <a:pt x="1296" y="747"/>
                      <a:pt x="1279" y="872"/>
                    </a:cubicBezTo>
                    <a:cubicBezTo>
                      <a:pt x="1271" y="1060"/>
                      <a:pt x="1280" y="1249"/>
                      <a:pt x="1274" y="1437"/>
                    </a:cubicBezTo>
                    <a:cubicBezTo>
                      <a:pt x="1166" y="1338"/>
                      <a:pt x="1061" y="1236"/>
                      <a:pt x="955" y="1134"/>
                    </a:cubicBezTo>
                    <a:cubicBezTo>
                      <a:pt x="952" y="937"/>
                      <a:pt x="947" y="739"/>
                      <a:pt x="951" y="541"/>
                    </a:cubicBezTo>
                    <a:cubicBezTo>
                      <a:pt x="1064" y="464"/>
                      <a:pt x="1186" y="398"/>
                      <a:pt x="1294" y="312"/>
                    </a:cubicBezTo>
                    <a:cubicBezTo>
                      <a:pt x="1406" y="205"/>
                      <a:pt x="1268" y="0"/>
                      <a:pt x="1127" y="68"/>
                    </a:cubicBezTo>
                    <a:cubicBezTo>
                      <a:pt x="961" y="167"/>
                      <a:pt x="799" y="274"/>
                      <a:pt x="641" y="385"/>
                    </a:cubicBezTo>
                    <a:cubicBezTo>
                      <a:pt x="637" y="593"/>
                      <a:pt x="633" y="801"/>
                      <a:pt x="629" y="1008"/>
                    </a:cubicBezTo>
                    <a:cubicBezTo>
                      <a:pt x="542" y="966"/>
                      <a:pt x="456" y="921"/>
                      <a:pt x="372" y="874"/>
                    </a:cubicBezTo>
                    <a:cubicBezTo>
                      <a:pt x="440" y="717"/>
                      <a:pt x="539" y="574"/>
                      <a:pt x="592" y="412"/>
                    </a:cubicBezTo>
                    <a:cubicBezTo>
                      <a:pt x="615" y="261"/>
                      <a:pt x="386" y="182"/>
                      <a:pt x="313" y="317"/>
                    </a:cubicBezTo>
                    <a:cubicBezTo>
                      <a:pt x="206" y="520"/>
                      <a:pt x="102" y="726"/>
                      <a:pt x="0" y="932"/>
                    </a:cubicBezTo>
                    <a:cubicBezTo>
                      <a:pt x="295" y="1237"/>
                      <a:pt x="596" y="1537"/>
                      <a:pt x="890" y="1843"/>
                    </a:cubicBezTo>
                    <a:cubicBezTo>
                      <a:pt x="673" y="1860"/>
                      <a:pt x="454" y="1869"/>
                      <a:pt x="238" y="18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36867" name="组合 40"/>
          <p:cNvGrpSpPr/>
          <p:nvPr/>
        </p:nvGrpSpPr>
        <p:grpSpPr>
          <a:xfrm>
            <a:off x="3289697" y="2256235"/>
            <a:ext cx="5744676" cy="966788"/>
            <a:chOff x="2573360" y="2289451"/>
            <a:chExt cx="5744705" cy="965982"/>
          </a:xfrm>
        </p:grpSpPr>
        <p:grpSp>
          <p:nvGrpSpPr>
            <p:cNvPr id="23" name="组合 22"/>
            <p:cNvGrpSpPr/>
            <p:nvPr/>
          </p:nvGrpSpPr>
          <p:grpSpPr>
            <a:xfrm>
              <a:off x="2573360" y="2289451"/>
              <a:ext cx="552838" cy="965982"/>
              <a:chOff x="5372101" y="2792413"/>
              <a:chExt cx="885824" cy="1547812"/>
            </a:xfrm>
            <a:solidFill>
              <a:srgbClr val="1A7BAE"/>
            </a:solidFill>
          </p:grpSpPr>
          <p:sp>
            <p:nvSpPr>
              <p:cNvPr id="24" name="Freeform 41"/>
              <p:cNvSpPr/>
              <p:nvPr/>
            </p:nvSpPr>
            <p:spPr bwMode="auto">
              <a:xfrm flipV="1">
                <a:off x="5489575" y="2792413"/>
                <a:ext cx="355600" cy="346075"/>
              </a:xfrm>
              <a:custGeom>
                <a:avLst/>
                <a:gdLst>
                  <a:gd name="T0" fmla="*/ 1316 w 2927"/>
                  <a:gd name="T1" fmla="*/ 2794 h 2863"/>
                  <a:gd name="T2" fmla="*/ 2561 w 2927"/>
                  <a:gd name="T3" fmla="*/ 2292 h 2863"/>
                  <a:gd name="T4" fmla="*/ 2793 w 2927"/>
                  <a:gd name="T5" fmla="*/ 1035 h 2863"/>
                  <a:gd name="T6" fmla="*/ 1627 w 2927"/>
                  <a:gd name="T7" fmla="*/ 87 h 2863"/>
                  <a:gd name="T8" fmla="*/ 148 w 2927"/>
                  <a:gd name="T9" fmla="*/ 1213 h 2863"/>
                  <a:gd name="T10" fmla="*/ 1316 w 2927"/>
                  <a:gd name="T11" fmla="*/ 2794 h 2863"/>
                </a:gdLst>
                <a:ahLst/>
                <a:cxnLst>
                  <a:cxn ang="0">
                    <a:pos x="T0" y="T1"/>
                  </a:cxn>
                  <a:cxn ang="0">
                    <a:pos x="T2" y="T3"/>
                  </a:cxn>
                  <a:cxn ang="0">
                    <a:pos x="T4" y="T5"/>
                  </a:cxn>
                  <a:cxn ang="0">
                    <a:pos x="T6" y="T7"/>
                  </a:cxn>
                  <a:cxn ang="0">
                    <a:pos x="T8" y="T9"/>
                  </a:cxn>
                  <a:cxn ang="0">
                    <a:pos x="T10" y="T11"/>
                  </a:cxn>
                </a:cxnLst>
                <a:rect l="0" t="0" r="r" b="b"/>
                <a:pathLst>
                  <a:path w="2927" h="2863">
                    <a:moveTo>
                      <a:pt x="1316" y="2794"/>
                    </a:moveTo>
                    <a:cubicBezTo>
                      <a:pt x="1782" y="2863"/>
                      <a:pt x="2272" y="2662"/>
                      <a:pt x="2561" y="2292"/>
                    </a:cubicBezTo>
                    <a:cubicBezTo>
                      <a:pt x="2841" y="1945"/>
                      <a:pt x="2927" y="1459"/>
                      <a:pt x="2793" y="1035"/>
                    </a:cubicBezTo>
                    <a:cubicBezTo>
                      <a:pt x="2640" y="524"/>
                      <a:pt x="2159" y="131"/>
                      <a:pt x="1627" y="87"/>
                    </a:cubicBezTo>
                    <a:cubicBezTo>
                      <a:pt x="938" y="0"/>
                      <a:pt x="250" y="526"/>
                      <a:pt x="148" y="1213"/>
                    </a:cubicBezTo>
                    <a:cubicBezTo>
                      <a:pt x="0" y="1947"/>
                      <a:pt x="570" y="2722"/>
                      <a:pt x="1316" y="27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5" name="Freeform 42"/>
              <p:cNvSpPr>
                <a:spLocks noEditPoints="1"/>
              </p:cNvSpPr>
              <p:nvPr/>
            </p:nvSpPr>
            <p:spPr bwMode="auto">
              <a:xfrm flipV="1">
                <a:off x="5372101" y="3101975"/>
                <a:ext cx="687387" cy="1238250"/>
              </a:xfrm>
              <a:custGeom>
                <a:avLst/>
                <a:gdLst>
                  <a:gd name="T0" fmla="*/ 3147 w 5654"/>
                  <a:gd name="T1" fmla="*/ 10011 h 10223"/>
                  <a:gd name="T2" fmla="*/ 4107 w 5654"/>
                  <a:gd name="T3" fmla="*/ 9971 h 10223"/>
                  <a:gd name="T4" fmla="*/ 4411 w 5654"/>
                  <a:gd name="T5" fmla="*/ 9534 h 10223"/>
                  <a:gd name="T6" fmla="*/ 5390 w 5654"/>
                  <a:gd name="T7" fmla="*/ 6017 h 10223"/>
                  <a:gd name="T8" fmla="*/ 5129 w 5654"/>
                  <a:gd name="T9" fmla="*/ 5268 h 10223"/>
                  <a:gd name="T10" fmla="*/ 5474 w 5654"/>
                  <a:gd name="T11" fmla="*/ 3686 h 10223"/>
                  <a:gd name="T12" fmla="*/ 5654 w 5654"/>
                  <a:gd name="T13" fmla="*/ 3414 h 10223"/>
                  <a:gd name="T14" fmla="*/ 4810 w 5654"/>
                  <a:gd name="T15" fmla="*/ 2743 h 10223"/>
                  <a:gd name="T16" fmla="*/ 4627 w 5654"/>
                  <a:gd name="T17" fmla="*/ 2988 h 10223"/>
                  <a:gd name="T18" fmla="*/ 4440 w 5654"/>
                  <a:gd name="T19" fmla="*/ 589 h 10223"/>
                  <a:gd name="T20" fmla="*/ 3543 w 5654"/>
                  <a:gd name="T21" fmla="*/ 270 h 10223"/>
                  <a:gd name="T22" fmla="*/ 3341 w 5654"/>
                  <a:gd name="T23" fmla="*/ 761 h 10223"/>
                  <a:gd name="T24" fmla="*/ 3396 w 5654"/>
                  <a:gd name="T25" fmla="*/ 3265 h 10223"/>
                  <a:gd name="T26" fmla="*/ 3632 w 5654"/>
                  <a:gd name="T27" fmla="*/ 5197 h 10223"/>
                  <a:gd name="T28" fmla="*/ 3353 w 5654"/>
                  <a:gd name="T29" fmla="*/ 5631 h 10223"/>
                  <a:gd name="T30" fmla="*/ 3119 w 5654"/>
                  <a:gd name="T31" fmla="*/ 5064 h 10223"/>
                  <a:gd name="T32" fmla="*/ 2978 w 5654"/>
                  <a:gd name="T33" fmla="*/ 4988 h 10223"/>
                  <a:gd name="T34" fmla="*/ 2114 w 5654"/>
                  <a:gd name="T35" fmla="*/ 4907 h 10223"/>
                  <a:gd name="T36" fmla="*/ 408 w 5654"/>
                  <a:gd name="T37" fmla="*/ 574 h 10223"/>
                  <a:gd name="T38" fmla="*/ 82 w 5654"/>
                  <a:gd name="T39" fmla="*/ 691 h 10223"/>
                  <a:gd name="T40" fmla="*/ 1777 w 5654"/>
                  <a:gd name="T41" fmla="*/ 5022 h 10223"/>
                  <a:gd name="T42" fmla="*/ 1314 w 5654"/>
                  <a:gd name="T43" fmla="*/ 5630 h 10223"/>
                  <a:gd name="T44" fmla="*/ 1326 w 5654"/>
                  <a:gd name="T45" fmla="*/ 5873 h 10223"/>
                  <a:gd name="T46" fmla="*/ 2530 w 5654"/>
                  <a:gd name="T47" fmla="*/ 8946 h 10223"/>
                  <a:gd name="T48" fmla="*/ 2307 w 5654"/>
                  <a:gd name="T49" fmla="*/ 9055 h 10223"/>
                  <a:gd name="T50" fmla="*/ 2446 w 5654"/>
                  <a:gd name="T51" fmla="*/ 9344 h 10223"/>
                  <a:gd name="T52" fmla="*/ 2857 w 5654"/>
                  <a:gd name="T53" fmla="*/ 9194 h 10223"/>
                  <a:gd name="T54" fmla="*/ 3147 w 5654"/>
                  <a:gd name="T55" fmla="*/ 10011 h 10223"/>
                  <a:gd name="T56" fmla="*/ 3044 w 5654"/>
                  <a:gd name="T57" fmla="*/ 9586 h 10223"/>
                  <a:gd name="T58" fmla="*/ 2796 w 5654"/>
                  <a:gd name="T59" fmla="*/ 8739 h 10223"/>
                  <a:gd name="T60" fmla="*/ 1626 w 5654"/>
                  <a:gd name="T61" fmla="*/ 5756 h 10223"/>
                  <a:gd name="T62" fmla="*/ 2030 w 5654"/>
                  <a:gd name="T63" fmla="*/ 5252 h 10223"/>
                  <a:gd name="T64" fmla="*/ 2869 w 5654"/>
                  <a:gd name="T65" fmla="*/ 5300 h 10223"/>
                  <a:gd name="T66" fmla="*/ 4181 w 5654"/>
                  <a:gd name="T67" fmla="*/ 9263 h 10223"/>
                  <a:gd name="T68" fmla="*/ 3798 w 5654"/>
                  <a:gd name="T69" fmla="*/ 9908 h 10223"/>
                  <a:gd name="T70" fmla="*/ 3044 w 5654"/>
                  <a:gd name="T71" fmla="*/ 9586 h 10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54" h="10223">
                    <a:moveTo>
                      <a:pt x="3147" y="10011"/>
                    </a:moveTo>
                    <a:cubicBezTo>
                      <a:pt x="3424" y="10223"/>
                      <a:pt x="3850" y="10209"/>
                      <a:pt x="4107" y="9971"/>
                    </a:cubicBezTo>
                    <a:cubicBezTo>
                      <a:pt x="4243" y="9853"/>
                      <a:pt x="4319" y="9686"/>
                      <a:pt x="4411" y="9534"/>
                    </a:cubicBezTo>
                    <a:cubicBezTo>
                      <a:pt x="5004" y="8459"/>
                      <a:pt x="5338" y="7243"/>
                      <a:pt x="5390" y="6017"/>
                    </a:cubicBezTo>
                    <a:cubicBezTo>
                      <a:pt x="5406" y="5745"/>
                      <a:pt x="5307" y="5473"/>
                      <a:pt x="5129" y="5268"/>
                    </a:cubicBezTo>
                    <a:cubicBezTo>
                      <a:pt x="5216" y="4735"/>
                      <a:pt x="5323" y="4204"/>
                      <a:pt x="5474" y="3686"/>
                    </a:cubicBezTo>
                    <a:cubicBezTo>
                      <a:pt x="5501" y="3577"/>
                      <a:pt x="5589" y="3500"/>
                      <a:pt x="5654" y="3414"/>
                    </a:cubicBezTo>
                    <a:cubicBezTo>
                      <a:pt x="5371" y="3192"/>
                      <a:pt x="5096" y="2961"/>
                      <a:pt x="4810" y="2743"/>
                    </a:cubicBezTo>
                    <a:cubicBezTo>
                      <a:pt x="4727" y="2793"/>
                      <a:pt x="4690" y="2912"/>
                      <a:pt x="4627" y="2988"/>
                    </a:cubicBezTo>
                    <a:cubicBezTo>
                      <a:pt x="4528" y="2192"/>
                      <a:pt x="4468" y="1391"/>
                      <a:pt x="4440" y="589"/>
                    </a:cubicBezTo>
                    <a:cubicBezTo>
                      <a:pt x="4383" y="188"/>
                      <a:pt x="3841" y="0"/>
                      <a:pt x="3543" y="270"/>
                    </a:cubicBezTo>
                    <a:cubicBezTo>
                      <a:pt x="3396" y="387"/>
                      <a:pt x="3331" y="578"/>
                      <a:pt x="3341" y="761"/>
                    </a:cubicBezTo>
                    <a:cubicBezTo>
                      <a:pt x="3326" y="1596"/>
                      <a:pt x="3336" y="2432"/>
                      <a:pt x="3396" y="3265"/>
                    </a:cubicBezTo>
                    <a:cubicBezTo>
                      <a:pt x="3464" y="3911"/>
                      <a:pt x="3557" y="4553"/>
                      <a:pt x="3632" y="5197"/>
                    </a:cubicBezTo>
                    <a:cubicBezTo>
                      <a:pt x="3509" y="5319"/>
                      <a:pt x="3413" y="5467"/>
                      <a:pt x="3353" y="5631"/>
                    </a:cubicBezTo>
                    <a:cubicBezTo>
                      <a:pt x="3263" y="5447"/>
                      <a:pt x="3209" y="5248"/>
                      <a:pt x="3119" y="5064"/>
                    </a:cubicBezTo>
                    <a:cubicBezTo>
                      <a:pt x="3097" y="5008"/>
                      <a:pt x="3031" y="4994"/>
                      <a:pt x="2978" y="4988"/>
                    </a:cubicBezTo>
                    <a:cubicBezTo>
                      <a:pt x="2690" y="4960"/>
                      <a:pt x="2402" y="4934"/>
                      <a:pt x="2114" y="4907"/>
                    </a:cubicBezTo>
                    <a:cubicBezTo>
                      <a:pt x="1542" y="3464"/>
                      <a:pt x="980" y="2017"/>
                      <a:pt x="408" y="574"/>
                    </a:cubicBezTo>
                    <a:cubicBezTo>
                      <a:pt x="340" y="370"/>
                      <a:pt x="0" y="487"/>
                      <a:pt x="82" y="691"/>
                    </a:cubicBezTo>
                    <a:cubicBezTo>
                      <a:pt x="639" y="2138"/>
                      <a:pt x="1218" y="3576"/>
                      <a:pt x="1777" y="5022"/>
                    </a:cubicBezTo>
                    <a:cubicBezTo>
                      <a:pt x="1622" y="5224"/>
                      <a:pt x="1465" y="5424"/>
                      <a:pt x="1314" y="5630"/>
                    </a:cubicBezTo>
                    <a:cubicBezTo>
                      <a:pt x="1258" y="5702"/>
                      <a:pt x="1298" y="5797"/>
                      <a:pt x="1326" y="5873"/>
                    </a:cubicBezTo>
                    <a:cubicBezTo>
                      <a:pt x="1730" y="6896"/>
                      <a:pt x="2125" y="7923"/>
                      <a:pt x="2530" y="8946"/>
                    </a:cubicBezTo>
                    <a:cubicBezTo>
                      <a:pt x="2455" y="8979"/>
                      <a:pt x="2369" y="8998"/>
                      <a:pt x="2307" y="9055"/>
                    </a:cubicBezTo>
                    <a:cubicBezTo>
                      <a:pt x="2221" y="9163"/>
                      <a:pt x="2298" y="9356"/>
                      <a:pt x="2446" y="9344"/>
                    </a:cubicBezTo>
                    <a:cubicBezTo>
                      <a:pt x="2590" y="9318"/>
                      <a:pt x="2720" y="9243"/>
                      <a:pt x="2857" y="9194"/>
                    </a:cubicBezTo>
                    <a:cubicBezTo>
                      <a:pt x="2792" y="9492"/>
                      <a:pt x="2891" y="9832"/>
                      <a:pt x="3147" y="10011"/>
                    </a:cubicBezTo>
                    <a:moveTo>
                      <a:pt x="3044" y="9586"/>
                    </a:moveTo>
                    <a:cubicBezTo>
                      <a:pt x="2946" y="9309"/>
                      <a:pt x="2922" y="9008"/>
                      <a:pt x="2796" y="8739"/>
                    </a:cubicBezTo>
                    <a:cubicBezTo>
                      <a:pt x="2403" y="7746"/>
                      <a:pt x="2021" y="6748"/>
                      <a:pt x="1626" y="5756"/>
                    </a:cubicBezTo>
                    <a:cubicBezTo>
                      <a:pt x="1761" y="5589"/>
                      <a:pt x="1872" y="5394"/>
                      <a:pt x="2030" y="5252"/>
                    </a:cubicBezTo>
                    <a:cubicBezTo>
                      <a:pt x="2305" y="5215"/>
                      <a:pt x="2590" y="5296"/>
                      <a:pt x="2869" y="5300"/>
                    </a:cubicBezTo>
                    <a:cubicBezTo>
                      <a:pt x="3384" y="6593"/>
                      <a:pt x="3885" y="7899"/>
                      <a:pt x="4181" y="9263"/>
                    </a:cubicBezTo>
                    <a:cubicBezTo>
                      <a:pt x="4228" y="9533"/>
                      <a:pt x="4059" y="9821"/>
                      <a:pt x="3798" y="9908"/>
                    </a:cubicBezTo>
                    <a:cubicBezTo>
                      <a:pt x="3514" y="10019"/>
                      <a:pt x="3157" y="9873"/>
                      <a:pt x="3044" y="95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43"/>
              <p:cNvSpPr/>
              <p:nvPr/>
            </p:nvSpPr>
            <p:spPr bwMode="auto">
              <a:xfrm flipV="1">
                <a:off x="5594350" y="3128963"/>
                <a:ext cx="290512" cy="563563"/>
              </a:xfrm>
              <a:custGeom>
                <a:avLst/>
                <a:gdLst>
                  <a:gd name="T0" fmla="*/ 1575 w 2384"/>
                  <a:gd name="T1" fmla="*/ 4497 h 4651"/>
                  <a:gd name="T2" fmla="*/ 2275 w 2384"/>
                  <a:gd name="T3" fmla="*/ 3878 h 4651"/>
                  <a:gd name="T4" fmla="*/ 1064 w 2384"/>
                  <a:gd name="T5" fmla="*/ 358 h 4651"/>
                  <a:gd name="T6" fmla="*/ 575 w 2384"/>
                  <a:gd name="T7" fmla="*/ 13 h 4651"/>
                  <a:gd name="T8" fmla="*/ 31 w 2384"/>
                  <a:gd name="T9" fmla="*/ 491 h 4651"/>
                  <a:gd name="T10" fmla="*/ 233 w 2384"/>
                  <a:gd name="T11" fmla="*/ 1079 h 4651"/>
                  <a:gd name="T12" fmla="*/ 1226 w 2384"/>
                  <a:gd name="T13" fmla="*/ 4067 h 4651"/>
                  <a:gd name="T14" fmla="*/ 1575 w 2384"/>
                  <a:gd name="T15" fmla="*/ 4497 h 4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4" h="4651">
                    <a:moveTo>
                      <a:pt x="1575" y="4497"/>
                    </a:moveTo>
                    <a:cubicBezTo>
                      <a:pt x="1948" y="4651"/>
                      <a:pt x="2384" y="4268"/>
                      <a:pt x="2275" y="3878"/>
                    </a:cubicBezTo>
                    <a:cubicBezTo>
                      <a:pt x="1977" y="2673"/>
                      <a:pt x="1621" y="1471"/>
                      <a:pt x="1064" y="358"/>
                    </a:cubicBezTo>
                    <a:cubicBezTo>
                      <a:pt x="981" y="163"/>
                      <a:pt x="791" y="15"/>
                      <a:pt x="575" y="13"/>
                    </a:cubicBezTo>
                    <a:cubicBezTo>
                      <a:pt x="305" y="0"/>
                      <a:pt x="52" y="221"/>
                      <a:pt x="31" y="491"/>
                    </a:cubicBezTo>
                    <a:cubicBezTo>
                      <a:pt x="0" y="711"/>
                      <a:pt x="155" y="887"/>
                      <a:pt x="233" y="1079"/>
                    </a:cubicBezTo>
                    <a:cubicBezTo>
                      <a:pt x="671" y="2035"/>
                      <a:pt x="974" y="3048"/>
                      <a:pt x="1226" y="4067"/>
                    </a:cubicBezTo>
                    <a:cubicBezTo>
                      <a:pt x="1254" y="4260"/>
                      <a:pt x="1390" y="4432"/>
                      <a:pt x="1575" y="44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44"/>
              <p:cNvSpPr/>
              <p:nvPr/>
            </p:nvSpPr>
            <p:spPr bwMode="auto">
              <a:xfrm flipV="1">
                <a:off x="5965825" y="3941763"/>
                <a:ext cx="119062" cy="98425"/>
              </a:xfrm>
              <a:custGeom>
                <a:avLst/>
                <a:gdLst>
                  <a:gd name="T0" fmla="*/ 0 w 972"/>
                  <a:gd name="T1" fmla="*/ 126 h 823"/>
                  <a:gd name="T2" fmla="*/ 870 w 972"/>
                  <a:gd name="T3" fmla="*/ 823 h 823"/>
                  <a:gd name="T4" fmla="*/ 972 w 972"/>
                  <a:gd name="T5" fmla="*/ 721 h 823"/>
                  <a:gd name="T6" fmla="*/ 90 w 972"/>
                  <a:gd name="T7" fmla="*/ 0 h 823"/>
                  <a:gd name="T8" fmla="*/ 0 w 972"/>
                  <a:gd name="T9" fmla="*/ 126 h 823"/>
                </a:gdLst>
                <a:ahLst/>
                <a:cxnLst>
                  <a:cxn ang="0">
                    <a:pos x="T0" y="T1"/>
                  </a:cxn>
                  <a:cxn ang="0">
                    <a:pos x="T2" y="T3"/>
                  </a:cxn>
                  <a:cxn ang="0">
                    <a:pos x="T4" y="T5"/>
                  </a:cxn>
                  <a:cxn ang="0">
                    <a:pos x="T6" y="T7"/>
                  </a:cxn>
                  <a:cxn ang="0">
                    <a:pos x="T8" y="T9"/>
                  </a:cxn>
                </a:cxnLst>
                <a:rect l="0" t="0" r="r" b="b"/>
                <a:pathLst>
                  <a:path w="972" h="823">
                    <a:moveTo>
                      <a:pt x="0" y="126"/>
                    </a:moveTo>
                    <a:cubicBezTo>
                      <a:pt x="290" y="358"/>
                      <a:pt x="582" y="589"/>
                      <a:pt x="870" y="823"/>
                    </a:cubicBezTo>
                    <a:cubicBezTo>
                      <a:pt x="904" y="789"/>
                      <a:pt x="938" y="755"/>
                      <a:pt x="972" y="721"/>
                    </a:cubicBezTo>
                    <a:cubicBezTo>
                      <a:pt x="677" y="483"/>
                      <a:pt x="383" y="242"/>
                      <a:pt x="90" y="0"/>
                    </a:cubicBezTo>
                    <a:cubicBezTo>
                      <a:pt x="60" y="42"/>
                      <a:pt x="30" y="84"/>
                      <a:pt x="0" y="1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8" name="Freeform 45"/>
              <p:cNvSpPr/>
              <p:nvPr/>
            </p:nvSpPr>
            <p:spPr bwMode="auto">
              <a:xfrm flipV="1">
                <a:off x="5988050" y="3967163"/>
                <a:ext cx="131762" cy="112713"/>
              </a:xfrm>
              <a:custGeom>
                <a:avLst/>
                <a:gdLst>
                  <a:gd name="T0" fmla="*/ 0 w 1073"/>
                  <a:gd name="T1" fmla="*/ 192 h 927"/>
                  <a:gd name="T2" fmla="*/ 899 w 1073"/>
                  <a:gd name="T3" fmla="*/ 927 h 927"/>
                  <a:gd name="T4" fmla="*/ 1073 w 1073"/>
                  <a:gd name="T5" fmla="*/ 754 h 927"/>
                  <a:gd name="T6" fmla="*/ 144 w 1073"/>
                  <a:gd name="T7" fmla="*/ 0 h 927"/>
                  <a:gd name="T8" fmla="*/ 0 w 1073"/>
                  <a:gd name="T9" fmla="*/ 192 h 927"/>
                </a:gdLst>
                <a:ahLst/>
                <a:cxnLst>
                  <a:cxn ang="0">
                    <a:pos x="T0" y="T1"/>
                  </a:cxn>
                  <a:cxn ang="0">
                    <a:pos x="T2" y="T3"/>
                  </a:cxn>
                  <a:cxn ang="0">
                    <a:pos x="T4" y="T5"/>
                  </a:cxn>
                  <a:cxn ang="0">
                    <a:pos x="T6" y="T7"/>
                  </a:cxn>
                  <a:cxn ang="0">
                    <a:pos x="T8" y="T9"/>
                  </a:cxn>
                </a:cxnLst>
                <a:rect l="0" t="0" r="r" b="b"/>
                <a:pathLst>
                  <a:path w="1073" h="927">
                    <a:moveTo>
                      <a:pt x="0" y="192"/>
                    </a:moveTo>
                    <a:cubicBezTo>
                      <a:pt x="301" y="436"/>
                      <a:pt x="601" y="680"/>
                      <a:pt x="899" y="927"/>
                    </a:cubicBezTo>
                    <a:cubicBezTo>
                      <a:pt x="957" y="869"/>
                      <a:pt x="1015" y="811"/>
                      <a:pt x="1073" y="754"/>
                    </a:cubicBezTo>
                    <a:cubicBezTo>
                      <a:pt x="768" y="497"/>
                      <a:pt x="450" y="256"/>
                      <a:pt x="144" y="0"/>
                    </a:cubicBezTo>
                    <a:cubicBezTo>
                      <a:pt x="94" y="63"/>
                      <a:pt x="47" y="128"/>
                      <a:pt x="0" y="1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9" name="Freeform 46"/>
              <p:cNvSpPr/>
              <p:nvPr/>
            </p:nvSpPr>
            <p:spPr bwMode="auto">
              <a:xfrm flipV="1">
                <a:off x="6018213" y="4005263"/>
                <a:ext cx="136525" cy="122238"/>
              </a:xfrm>
              <a:custGeom>
                <a:avLst/>
                <a:gdLst>
                  <a:gd name="T0" fmla="*/ 0 w 1134"/>
                  <a:gd name="T1" fmla="*/ 257 h 1016"/>
                  <a:gd name="T2" fmla="*/ 947 w 1134"/>
                  <a:gd name="T3" fmla="*/ 1016 h 1016"/>
                  <a:gd name="T4" fmla="*/ 1134 w 1134"/>
                  <a:gd name="T5" fmla="*/ 872 h 1016"/>
                  <a:gd name="T6" fmla="*/ 191 w 1134"/>
                  <a:gd name="T7" fmla="*/ 0 h 1016"/>
                  <a:gd name="T8" fmla="*/ 0 w 1134"/>
                  <a:gd name="T9" fmla="*/ 257 h 1016"/>
                </a:gdLst>
                <a:ahLst/>
                <a:cxnLst>
                  <a:cxn ang="0">
                    <a:pos x="T0" y="T1"/>
                  </a:cxn>
                  <a:cxn ang="0">
                    <a:pos x="T2" y="T3"/>
                  </a:cxn>
                  <a:cxn ang="0">
                    <a:pos x="T4" y="T5"/>
                  </a:cxn>
                  <a:cxn ang="0">
                    <a:pos x="T6" y="T7"/>
                  </a:cxn>
                  <a:cxn ang="0">
                    <a:pos x="T8" y="T9"/>
                  </a:cxn>
                </a:cxnLst>
                <a:rect l="0" t="0" r="r" b="b"/>
                <a:pathLst>
                  <a:path w="1134" h="1016">
                    <a:moveTo>
                      <a:pt x="0" y="257"/>
                    </a:moveTo>
                    <a:cubicBezTo>
                      <a:pt x="312" y="514"/>
                      <a:pt x="626" y="771"/>
                      <a:pt x="947" y="1016"/>
                    </a:cubicBezTo>
                    <a:cubicBezTo>
                      <a:pt x="1024" y="1002"/>
                      <a:pt x="1071" y="916"/>
                      <a:pt x="1134" y="872"/>
                    </a:cubicBezTo>
                    <a:cubicBezTo>
                      <a:pt x="820" y="581"/>
                      <a:pt x="503" y="293"/>
                      <a:pt x="191" y="0"/>
                    </a:cubicBezTo>
                    <a:cubicBezTo>
                      <a:pt x="124" y="83"/>
                      <a:pt x="63" y="171"/>
                      <a:pt x="0" y="2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0" name="Freeform 47"/>
              <p:cNvSpPr/>
              <p:nvPr/>
            </p:nvSpPr>
            <p:spPr bwMode="auto">
              <a:xfrm flipV="1">
                <a:off x="6051550" y="4035425"/>
                <a:ext cx="157162" cy="130175"/>
              </a:xfrm>
              <a:custGeom>
                <a:avLst/>
                <a:gdLst>
                  <a:gd name="T0" fmla="*/ 0 w 1297"/>
                  <a:gd name="T1" fmla="*/ 176 h 1077"/>
                  <a:gd name="T2" fmla="*/ 978 w 1297"/>
                  <a:gd name="T3" fmla="*/ 1077 h 1077"/>
                  <a:gd name="T4" fmla="*/ 1297 w 1297"/>
                  <a:gd name="T5" fmla="*/ 803 h 1077"/>
                  <a:gd name="T6" fmla="*/ 123 w 1297"/>
                  <a:gd name="T7" fmla="*/ 0 h 1077"/>
                  <a:gd name="T8" fmla="*/ 0 w 1297"/>
                  <a:gd name="T9" fmla="*/ 176 h 1077"/>
                </a:gdLst>
                <a:ahLst/>
                <a:cxnLst>
                  <a:cxn ang="0">
                    <a:pos x="T0" y="T1"/>
                  </a:cxn>
                  <a:cxn ang="0">
                    <a:pos x="T2" y="T3"/>
                  </a:cxn>
                  <a:cxn ang="0">
                    <a:pos x="T4" y="T5"/>
                  </a:cxn>
                  <a:cxn ang="0">
                    <a:pos x="T6" y="T7"/>
                  </a:cxn>
                  <a:cxn ang="0">
                    <a:pos x="T8" y="T9"/>
                  </a:cxn>
                </a:cxnLst>
                <a:rect l="0" t="0" r="r" b="b"/>
                <a:pathLst>
                  <a:path w="1297" h="1077">
                    <a:moveTo>
                      <a:pt x="0" y="176"/>
                    </a:moveTo>
                    <a:cubicBezTo>
                      <a:pt x="324" y="478"/>
                      <a:pt x="652" y="777"/>
                      <a:pt x="978" y="1077"/>
                    </a:cubicBezTo>
                    <a:cubicBezTo>
                      <a:pt x="1081" y="982"/>
                      <a:pt x="1187" y="891"/>
                      <a:pt x="1297" y="803"/>
                    </a:cubicBezTo>
                    <a:cubicBezTo>
                      <a:pt x="905" y="537"/>
                      <a:pt x="512" y="271"/>
                      <a:pt x="123" y="0"/>
                    </a:cubicBezTo>
                    <a:cubicBezTo>
                      <a:pt x="81" y="58"/>
                      <a:pt x="40" y="117"/>
                      <a:pt x="0" y="1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48"/>
              <p:cNvSpPr/>
              <p:nvPr/>
            </p:nvSpPr>
            <p:spPr bwMode="auto">
              <a:xfrm flipV="1">
                <a:off x="6076950" y="4081463"/>
                <a:ext cx="166687" cy="131763"/>
              </a:xfrm>
              <a:custGeom>
                <a:avLst/>
                <a:gdLst>
                  <a:gd name="T0" fmla="*/ 0 w 1372"/>
                  <a:gd name="T1" fmla="*/ 262 h 1096"/>
                  <a:gd name="T2" fmla="*/ 1224 w 1372"/>
                  <a:gd name="T3" fmla="*/ 1096 h 1096"/>
                  <a:gd name="T4" fmla="*/ 1372 w 1372"/>
                  <a:gd name="T5" fmla="*/ 913 h 1096"/>
                  <a:gd name="T6" fmla="*/ 182 w 1372"/>
                  <a:gd name="T7" fmla="*/ 0 h 1096"/>
                  <a:gd name="T8" fmla="*/ 0 w 1372"/>
                  <a:gd name="T9" fmla="*/ 262 h 1096"/>
                </a:gdLst>
                <a:ahLst/>
                <a:cxnLst>
                  <a:cxn ang="0">
                    <a:pos x="T0" y="T1"/>
                  </a:cxn>
                  <a:cxn ang="0">
                    <a:pos x="T2" y="T3"/>
                  </a:cxn>
                  <a:cxn ang="0">
                    <a:pos x="T4" y="T5"/>
                  </a:cxn>
                  <a:cxn ang="0">
                    <a:pos x="T6" y="T7"/>
                  </a:cxn>
                  <a:cxn ang="0">
                    <a:pos x="T8" y="T9"/>
                  </a:cxn>
                </a:cxnLst>
                <a:rect l="0" t="0" r="r" b="b"/>
                <a:pathLst>
                  <a:path w="1372" h="1096">
                    <a:moveTo>
                      <a:pt x="0" y="262"/>
                    </a:moveTo>
                    <a:cubicBezTo>
                      <a:pt x="410" y="538"/>
                      <a:pt x="814" y="822"/>
                      <a:pt x="1224" y="1096"/>
                    </a:cubicBezTo>
                    <a:cubicBezTo>
                      <a:pt x="1277" y="1037"/>
                      <a:pt x="1326" y="976"/>
                      <a:pt x="1372" y="913"/>
                    </a:cubicBezTo>
                    <a:cubicBezTo>
                      <a:pt x="977" y="607"/>
                      <a:pt x="583" y="298"/>
                      <a:pt x="182" y="0"/>
                    </a:cubicBezTo>
                    <a:cubicBezTo>
                      <a:pt x="115" y="83"/>
                      <a:pt x="56" y="171"/>
                      <a:pt x="0" y="26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49"/>
              <p:cNvSpPr/>
              <p:nvPr/>
            </p:nvSpPr>
            <p:spPr bwMode="auto">
              <a:xfrm flipV="1">
                <a:off x="6115050" y="4122738"/>
                <a:ext cx="142875" cy="127000"/>
              </a:xfrm>
              <a:custGeom>
                <a:avLst/>
                <a:gdLst>
                  <a:gd name="T0" fmla="*/ 0 w 1176"/>
                  <a:gd name="T1" fmla="*/ 194 h 1051"/>
                  <a:gd name="T2" fmla="*/ 1125 w 1176"/>
                  <a:gd name="T3" fmla="*/ 1051 h 1051"/>
                  <a:gd name="T4" fmla="*/ 988 w 1176"/>
                  <a:gd name="T5" fmla="*/ 366 h 1051"/>
                  <a:gd name="T6" fmla="*/ 0 w 1176"/>
                  <a:gd name="T7" fmla="*/ 194 h 1051"/>
                </a:gdLst>
                <a:ahLst/>
                <a:cxnLst>
                  <a:cxn ang="0">
                    <a:pos x="T0" y="T1"/>
                  </a:cxn>
                  <a:cxn ang="0">
                    <a:pos x="T2" y="T3"/>
                  </a:cxn>
                  <a:cxn ang="0">
                    <a:pos x="T4" y="T5"/>
                  </a:cxn>
                  <a:cxn ang="0">
                    <a:pos x="T6" y="T7"/>
                  </a:cxn>
                </a:cxnLst>
                <a:rect l="0" t="0" r="r" b="b"/>
                <a:pathLst>
                  <a:path w="1176" h="1051">
                    <a:moveTo>
                      <a:pt x="0" y="194"/>
                    </a:moveTo>
                    <a:cubicBezTo>
                      <a:pt x="376" y="478"/>
                      <a:pt x="743" y="775"/>
                      <a:pt x="1125" y="1051"/>
                    </a:cubicBezTo>
                    <a:cubicBezTo>
                      <a:pt x="1176" y="816"/>
                      <a:pt x="1146" y="555"/>
                      <a:pt x="988" y="366"/>
                    </a:cubicBezTo>
                    <a:cubicBezTo>
                      <a:pt x="763" y="69"/>
                      <a:pt x="314" y="0"/>
                      <a:pt x="0"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sp>
          <p:nvSpPr>
            <p:cNvPr id="37" name="矩形 36"/>
            <p:cNvSpPr/>
            <p:nvPr/>
          </p:nvSpPr>
          <p:spPr>
            <a:xfrm>
              <a:off x="3401870" y="2387722"/>
              <a:ext cx="4916195" cy="767710"/>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1A7BAE"/>
                  </a:solidFill>
                  <a:effectLst/>
                  <a:uLnTx/>
                  <a:uFillTx/>
                  <a:latin typeface="Impact" panose="020B0806030902050204" charset="0"/>
                  <a:ea typeface="+mn-ea"/>
                  <a:cs typeface="+mn-cs"/>
                </a:rPr>
                <a:t>100</a:t>
              </a:r>
              <a:r>
                <a:rPr kumimoji="0" lang="zh-CN" altLang="en-US" sz="4400" b="0" i="0" u="none" strike="noStrike" kern="1200" cap="none" spc="0" normalizeH="0" baseline="0" noProof="0" dirty="0">
                  <a:ln>
                    <a:noFill/>
                  </a:ln>
                  <a:solidFill>
                    <a:srgbClr val="BF3420"/>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人以上</a:t>
              </a:r>
              <a:r>
                <a:rPr kumimoji="0" lang="zh-CN" altLang="en-US" sz="2100" b="1" i="0" u="none" strike="noStrike" kern="1200" cap="none" spc="0" normalizeH="0" baseline="0" noProof="0" dirty="0">
                  <a:ln>
                    <a:noFill/>
                  </a:ln>
                  <a:solidFill>
                    <a:srgbClr val="1A7BAE"/>
                  </a:solidFill>
                  <a:effectLst/>
                  <a:uLnTx/>
                  <a:uFillTx/>
                  <a:latin typeface="+mn-lt"/>
                  <a:ea typeface="+mn-ea"/>
                  <a:cs typeface="+mn-cs"/>
                </a:rPr>
                <a:t>重伤</a:t>
              </a:r>
              <a:r>
                <a:rPr kumimoji="0" lang="en-US" altLang="zh-CN" sz="2100" b="0" i="0" u="none" strike="noStrike" kern="1200" cap="none" spc="0" normalizeH="0" baseline="0" noProof="0" dirty="0">
                  <a:ln>
                    <a:noFill/>
                  </a:ln>
                  <a:solidFill>
                    <a:srgbClr val="262626"/>
                  </a:solidFill>
                  <a:effectLst/>
                  <a:uLnTx/>
                  <a:uFillTx/>
                  <a:latin typeface="+mn-lt"/>
                  <a:ea typeface="+mn-ea"/>
                  <a:cs typeface="+mn-cs"/>
                </a:rPr>
                <a:t>(</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包括急性工业中毒）</a:t>
              </a:r>
              <a:endParaRPr kumimoji="0" lang="zh-CN" altLang="en-US" sz="2100" b="1"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6868" name="组合 41"/>
          <p:cNvGrpSpPr/>
          <p:nvPr/>
        </p:nvGrpSpPr>
        <p:grpSpPr>
          <a:xfrm>
            <a:off x="3289697" y="3512344"/>
            <a:ext cx="4542207" cy="896541"/>
            <a:chOff x="2401717" y="3545583"/>
            <a:chExt cx="4542096" cy="896124"/>
          </a:xfrm>
        </p:grpSpPr>
        <p:pic>
          <p:nvPicPr>
            <p:cNvPr id="38" name="图片 37"/>
            <p:cNvPicPr>
              <a:picLocks noChangeAspect="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01717" y="3545583"/>
              <a:ext cx="896124" cy="896124"/>
            </a:xfrm>
            <a:prstGeom prst="rect">
              <a:avLst/>
            </a:prstGeom>
          </p:spPr>
        </p:pic>
        <p:sp>
          <p:nvSpPr>
            <p:cNvPr id="39" name="矩形 38"/>
            <p:cNvSpPr/>
            <p:nvPr/>
          </p:nvSpPr>
          <p:spPr>
            <a:xfrm>
              <a:off x="3401870" y="3608925"/>
              <a:ext cx="3541943" cy="767993"/>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C36518"/>
                  </a:solidFill>
                  <a:effectLst/>
                  <a:uLnTx/>
                  <a:uFillTx/>
                  <a:latin typeface="Impact" panose="020B0806030902050204" charset="0"/>
                  <a:ea typeface="+mn-ea"/>
                  <a:cs typeface="+mn-cs"/>
                </a:rPr>
                <a:t>1</a:t>
              </a:r>
              <a:r>
                <a:rPr kumimoji="0" lang="zh-CN" altLang="en-US" sz="4400" b="0" i="0" u="none" strike="noStrike" kern="1200" cap="none" spc="0" normalizeH="0" baseline="0" noProof="0" dirty="0">
                  <a:ln>
                    <a:noFill/>
                  </a:ln>
                  <a:solidFill>
                    <a:srgbClr val="C36518"/>
                  </a:solidFill>
                  <a:effectLst/>
                  <a:uLnTx/>
                  <a:uFillTx/>
                  <a:latin typeface="Impact" panose="020B0806030902050204" charset="0"/>
                  <a:ea typeface="+mn-ea"/>
                  <a:cs typeface="+mn-cs"/>
                </a:rPr>
                <a:t> </a:t>
              </a:r>
              <a:r>
                <a:rPr kumimoji="0" lang="zh-CN" altLang="en-US" sz="2400" b="0" i="0" u="none" strike="noStrike" kern="1200" cap="none" spc="0" normalizeH="0" baseline="0" noProof="0" dirty="0">
                  <a:ln>
                    <a:noFill/>
                  </a:ln>
                  <a:solidFill>
                    <a:srgbClr val="262626"/>
                  </a:solidFill>
                  <a:effectLst/>
                  <a:uLnTx/>
                  <a:uFillTx/>
                  <a:latin typeface="+mn-lt"/>
                  <a:ea typeface="+mn-ea"/>
                  <a:cs typeface="+mn-cs"/>
                </a:rPr>
                <a:t>亿元以上直接</a:t>
              </a:r>
              <a:r>
                <a:rPr kumimoji="0" lang="zh-CN" altLang="en-US" sz="2400" b="1" i="0" u="none" strike="noStrike" kern="1200" cap="none" spc="0" normalizeH="0" baseline="0" noProof="0" dirty="0">
                  <a:ln>
                    <a:noFill/>
                  </a:ln>
                  <a:solidFill>
                    <a:srgbClr val="C36518"/>
                  </a:solidFill>
                  <a:effectLst/>
                  <a:uLnTx/>
                  <a:uFillTx/>
                  <a:latin typeface="+mn-lt"/>
                  <a:ea typeface="+mn-ea"/>
                  <a:cs typeface="+mn-cs"/>
                </a:rPr>
                <a:t>经济损失</a:t>
              </a:r>
              <a:endParaRPr kumimoji="0" lang="zh-CN" altLang="en-US" sz="2400" b="0"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6870" name="组合 4"/>
          <p:cNvGrpSpPr/>
          <p:nvPr/>
        </p:nvGrpSpPr>
        <p:grpSpPr>
          <a:xfrm>
            <a:off x="-365521" y="1094185"/>
            <a:ext cx="3244453" cy="3245644"/>
            <a:chOff x="-119628" y="1019949"/>
            <a:chExt cx="3245326" cy="3245326"/>
          </a:xfrm>
        </p:grpSpPr>
        <p:grpSp>
          <p:nvGrpSpPr>
            <p:cNvPr id="36874" name="组合 44"/>
            <p:cNvGrpSpPr/>
            <p:nvPr/>
          </p:nvGrpSpPr>
          <p:grpSpPr>
            <a:xfrm>
              <a:off x="423035" y="1562612"/>
              <a:ext cx="2160000" cy="2160000"/>
              <a:chOff x="5403656" y="1806785"/>
              <a:chExt cx="2160000" cy="2160000"/>
            </a:xfrm>
          </p:grpSpPr>
          <p:sp>
            <p:nvSpPr>
              <p:cNvPr id="46" name="椭圆 45"/>
              <p:cNvSpPr>
                <a:spLocks noChangeAspect="1"/>
              </p:cNvSpPr>
              <p:nvPr/>
            </p:nvSpPr>
            <p:spPr>
              <a:xfrm>
                <a:off x="5403656" y="1806785"/>
                <a:ext cx="2160000" cy="2160000"/>
              </a:xfrm>
              <a:prstGeom prst="ellipse">
                <a:avLst/>
              </a:prstGeom>
              <a:solidFill>
                <a:srgbClr val="C00000"/>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6877" name="矩形 46"/>
              <p:cNvSpPr/>
              <p:nvPr/>
            </p:nvSpPr>
            <p:spPr>
              <a:xfrm>
                <a:off x="5476552" y="2274526"/>
                <a:ext cx="1980809" cy="1198763"/>
              </a:xfrm>
              <a:prstGeom prst="rect">
                <a:avLst/>
              </a:prstGeom>
              <a:noFill/>
              <a:ln w="3175">
                <a:noFill/>
              </a:ln>
            </p:spPr>
            <p:txBody>
              <a:bodyPr>
                <a:spAutoFit/>
              </a:bodyPr>
              <a:p>
                <a:pPr algn="ctr" eaLnBrk="1" hangingPunct="1">
                  <a:lnSpc>
                    <a:spcPct val="150000"/>
                  </a:lnSpc>
                </a:pPr>
                <a:r>
                  <a:rPr lang="zh-CN" altLang="en-US" sz="2400" b="1" dirty="0">
                    <a:solidFill>
                      <a:schemeClr val="bg1"/>
                    </a:solidFill>
                    <a:latin typeface="微软雅黑" panose="020B0503020204020204" pitchFamily="34" charset="-122"/>
                  </a:rPr>
                  <a:t>特别</a:t>
                </a:r>
                <a:endParaRPr lang="en-US" altLang="zh-CN" sz="2400" b="1" dirty="0">
                  <a:solidFill>
                    <a:schemeClr val="bg1"/>
                  </a:solidFill>
                  <a:latin typeface="微软雅黑" panose="020B0503020204020204" pitchFamily="34" charset="-122"/>
                </a:endParaRPr>
              </a:p>
              <a:p>
                <a:pPr algn="ctr" eaLnBrk="1" hangingPunct="1">
                  <a:lnSpc>
                    <a:spcPct val="150000"/>
                  </a:lnSpc>
                </a:pPr>
                <a:r>
                  <a:rPr lang="zh-CN" altLang="en-US" sz="2400" b="1" dirty="0">
                    <a:solidFill>
                      <a:schemeClr val="bg1"/>
                    </a:solidFill>
                    <a:latin typeface="微软雅黑" panose="020B0503020204020204" pitchFamily="34" charset="-122"/>
                  </a:rPr>
                  <a:t>重大事故</a:t>
                </a:r>
                <a:endParaRPr lang="zh-CN" altLang="en-US" sz="2400" b="1" dirty="0">
                  <a:solidFill>
                    <a:schemeClr val="bg1"/>
                  </a:solidFill>
                  <a:latin typeface="微软雅黑" panose="020B0503020204020204" pitchFamily="34" charset="-122"/>
                </a:endParaRPr>
              </a:p>
            </p:txBody>
          </p:sp>
        </p:grpSp>
        <p:sp>
          <p:nvSpPr>
            <p:cNvPr id="4" name="弧形 3"/>
            <p:cNvSpPr/>
            <p:nvPr/>
          </p:nvSpPr>
          <p:spPr>
            <a:xfrm>
              <a:off x="-119628" y="1019949"/>
              <a:ext cx="3245326" cy="3245326"/>
            </a:xfrm>
            <a:prstGeom prst="arc">
              <a:avLst>
                <a:gd name="adj1" fmla="val 16200000"/>
                <a:gd name="adj2" fmla="val 5288446"/>
              </a:avLst>
            </a:prstGeom>
            <a:ln w="317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sp>
        <p:nvSpPr>
          <p:cNvPr id="48" name="矩形 47"/>
          <p:cNvSpPr/>
          <p:nvPr/>
        </p:nvSpPr>
        <p:spPr>
          <a:xfrm>
            <a:off x="4280297" y="4597004"/>
            <a:ext cx="4572000" cy="275590"/>
          </a:xfrm>
          <a:prstGeom prst="rect">
            <a:avLst/>
          </a:prstGeom>
        </p:spPr>
        <p:txBody>
          <a:bodyPr>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rPr>
              <a:t>“以上”包括本数，所称的“以下”不包括本数。</a:t>
            </a: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36872"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36873" name="文本框 2"/>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7" name="TextBox 6"/>
          <p:cNvSpPr txBox="1"/>
          <p:nvPr/>
        </p:nvSpPr>
        <p:spPr>
          <a:xfrm>
            <a:off x="473710" y="47546"/>
            <a:ext cx="5625704" cy="583565"/>
          </a:xfrm>
          <a:prstGeom prst="rect">
            <a:avLst/>
          </a:prstGeom>
          <a:noFill/>
        </p:spPr>
        <p:txBody>
          <a:bodyPr wrap="square" rtlCol="0">
            <a:spAutoFit/>
          </a:bodyPr>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事故分类</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0" name="组合 39"/>
          <p:cNvGrpSpPr/>
          <p:nvPr/>
        </p:nvGrpSpPr>
        <p:grpSpPr>
          <a:xfrm>
            <a:off x="3289697" y="1085850"/>
            <a:ext cx="3333394" cy="881063"/>
            <a:chOff x="2558857" y="1118973"/>
            <a:chExt cx="3333746" cy="880328"/>
          </a:xfrm>
        </p:grpSpPr>
        <p:sp>
          <p:nvSpPr>
            <p:cNvPr id="22" name="矩形 21"/>
            <p:cNvSpPr/>
            <p:nvPr/>
          </p:nvSpPr>
          <p:spPr>
            <a:xfrm>
              <a:off x="3401870" y="1174417"/>
              <a:ext cx="2490733" cy="767709"/>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BF3420"/>
                  </a:solidFill>
                  <a:effectLst/>
                  <a:uLnTx/>
                  <a:uFillTx/>
                  <a:latin typeface="Impact" panose="020B0806030902050204" charset="0"/>
                  <a:ea typeface="+mn-ea"/>
                  <a:cs typeface="+mn-cs"/>
                </a:rPr>
                <a:t>10-29</a:t>
              </a:r>
              <a:r>
                <a:rPr kumimoji="0" lang="zh-CN" altLang="en-US" sz="4400" b="0" i="0" u="none" strike="noStrike" kern="1200" cap="none" spc="0" normalizeH="0" baseline="0" noProof="0" dirty="0">
                  <a:ln>
                    <a:noFill/>
                  </a:ln>
                  <a:solidFill>
                    <a:srgbClr val="BF3420"/>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  </a:t>
              </a:r>
              <a:r>
                <a:rPr kumimoji="0" lang="zh-CN" altLang="en-US" sz="2100" b="1" i="0" u="none" strike="noStrike" kern="1200" cap="none" spc="0" normalizeH="0" baseline="0" noProof="0" dirty="0">
                  <a:ln>
                    <a:noFill/>
                  </a:ln>
                  <a:solidFill>
                    <a:srgbClr val="BF3420"/>
                  </a:solidFill>
                  <a:effectLst/>
                  <a:uLnTx/>
                  <a:uFillTx/>
                  <a:latin typeface="+mn-lt"/>
                  <a:ea typeface="+mn-ea"/>
                  <a:cs typeface="+mn-cs"/>
                </a:rPr>
                <a:t>死亡</a:t>
              </a:r>
              <a:endParaRPr kumimoji="0" lang="zh-CN" altLang="en-US" sz="2400" b="1" i="0" u="none" strike="noStrike" kern="1200" cap="none" spc="0" normalizeH="0" baseline="0" noProof="0" dirty="0">
                <a:ln>
                  <a:noFill/>
                </a:ln>
                <a:solidFill>
                  <a:srgbClr val="BF3420"/>
                </a:solidFill>
                <a:effectLst/>
                <a:uLnTx/>
                <a:uFillTx/>
                <a:latin typeface="+mn-lt"/>
                <a:ea typeface="+mn-ea"/>
                <a:cs typeface="+mn-cs"/>
              </a:endParaRPr>
            </a:p>
          </p:txBody>
        </p:sp>
        <p:grpSp>
          <p:nvGrpSpPr>
            <p:cNvPr id="33" name="Group 86"/>
            <p:cNvGrpSpPr>
              <a:grpSpLocks noChangeAspect="1"/>
            </p:cNvGrpSpPr>
            <p:nvPr/>
          </p:nvGrpSpPr>
          <p:grpSpPr bwMode="auto">
            <a:xfrm>
              <a:off x="2558857" y="1118973"/>
              <a:ext cx="581844" cy="880328"/>
              <a:chOff x="5600" y="1603"/>
              <a:chExt cx="731" cy="1106"/>
            </a:xfrm>
            <a:solidFill>
              <a:srgbClr val="BF3420"/>
            </a:solidFill>
          </p:grpSpPr>
          <p:sp>
            <p:nvSpPr>
              <p:cNvPr id="34" name="Freeform 87"/>
              <p:cNvSpPr/>
              <p:nvPr/>
            </p:nvSpPr>
            <p:spPr bwMode="auto">
              <a:xfrm flipV="1">
                <a:off x="5637" y="1603"/>
                <a:ext cx="374" cy="316"/>
              </a:xfrm>
              <a:custGeom>
                <a:avLst/>
                <a:gdLst>
                  <a:gd name="T0" fmla="*/ 57 w 1046"/>
                  <a:gd name="T1" fmla="*/ 892 h 892"/>
                  <a:gd name="T2" fmla="*/ 416 w 1046"/>
                  <a:gd name="T3" fmla="*/ 570 h 892"/>
                  <a:gd name="T4" fmla="*/ 448 w 1046"/>
                  <a:gd name="T5" fmla="*/ 726 h 892"/>
                  <a:gd name="T6" fmla="*/ 1046 w 1046"/>
                  <a:gd name="T7" fmla="*/ 0 h 892"/>
                  <a:gd name="T8" fmla="*/ 516 w 1046"/>
                  <a:gd name="T9" fmla="*/ 348 h 892"/>
                  <a:gd name="T10" fmla="*/ 478 w 1046"/>
                  <a:gd name="T11" fmla="*/ 168 h 892"/>
                  <a:gd name="T12" fmla="*/ 0 w 1046"/>
                  <a:gd name="T13" fmla="*/ 601 h 892"/>
                  <a:gd name="T14" fmla="*/ 57 w 1046"/>
                  <a:gd name="T15" fmla="*/ 892 h 8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6" h="892">
                    <a:moveTo>
                      <a:pt x="57" y="892"/>
                    </a:moveTo>
                    <a:cubicBezTo>
                      <a:pt x="178" y="786"/>
                      <a:pt x="293" y="673"/>
                      <a:pt x="416" y="570"/>
                    </a:cubicBezTo>
                    <a:cubicBezTo>
                      <a:pt x="427" y="622"/>
                      <a:pt x="437" y="674"/>
                      <a:pt x="448" y="726"/>
                    </a:cubicBezTo>
                    <a:cubicBezTo>
                      <a:pt x="648" y="484"/>
                      <a:pt x="851" y="246"/>
                      <a:pt x="1046" y="0"/>
                    </a:cubicBezTo>
                    <a:cubicBezTo>
                      <a:pt x="868" y="114"/>
                      <a:pt x="695" y="236"/>
                      <a:pt x="516" y="348"/>
                    </a:cubicBezTo>
                    <a:cubicBezTo>
                      <a:pt x="503" y="288"/>
                      <a:pt x="490" y="228"/>
                      <a:pt x="478" y="168"/>
                    </a:cubicBezTo>
                    <a:cubicBezTo>
                      <a:pt x="317" y="311"/>
                      <a:pt x="158" y="455"/>
                      <a:pt x="0" y="601"/>
                    </a:cubicBezTo>
                    <a:cubicBezTo>
                      <a:pt x="15" y="699"/>
                      <a:pt x="36" y="795"/>
                      <a:pt x="57" y="8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5" name="Freeform 88"/>
              <p:cNvSpPr/>
              <p:nvPr/>
            </p:nvSpPr>
            <p:spPr bwMode="auto">
              <a:xfrm flipV="1">
                <a:off x="6063" y="1808"/>
                <a:ext cx="268" cy="260"/>
              </a:xfrm>
              <a:custGeom>
                <a:avLst/>
                <a:gdLst>
                  <a:gd name="T0" fmla="*/ 325 w 752"/>
                  <a:gd name="T1" fmla="*/ 678 h 734"/>
                  <a:gd name="T2" fmla="*/ 677 w 752"/>
                  <a:gd name="T3" fmla="*/ 290 h 734"/>
                  <a:gd name="T4" fmla="*/ 157 w 752"/>
                  <a:gd name="T5" fmla="*/ 178 h 734"/>
                  <a:gd name="T6" fmla="*/ 325 w 752"/>
                  <a:gd name="T7" fmla="*/ 678 h 734"/>
                </a:gdLst>
                <a:ahLst/>
                <a:cxnLst>
                  <a:cxn ang="0">
                    <a:pos x="T0" y="T1"/>
                  </a:cxn>
                  <a:cxn ang="0">
                    <a:pos x="T2" y="T3"/>
                  </a:cxn>
                  <a:cxn ang="0">
                    <a:pos x="T4" y="T5"/>
                  </a:cxn>
                  <a:cxn ang="0">
                    <a:pos x="T6" y="T7"/>
                  </a:cxn>
                </a:cxnLst>
                <a:rect l="0" t="0" r="r" b="b"/>
                <a:pathLst>
                  <a:path w="752" h="734">
                    <a:moveTo>
                      <a:pt x="325" y="678"/>
                    </a:moveTo>
                    <a:cubicBezTo>
                      <a:pt x="542" y="734"/>
                      <a:pt x="752" y="500"/>
                      <a:pt x="677" y="290"/>
                    </a:cubicBezTo>
                    <a:cubicBezTo>
                      <a:pt x="620" y="68"/>
                      <a:pt x="300" y="0"/>
                      <a:pt x="157" y="178"/>
                    </a:cubicBezTo>
                    <a:cubicBezTo>
                      <a:pt x="0" y="341"/>
                      <a:pt x="103" y="644"/>
                      <a:pt x="325" y="6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6" name="Freeform 89"/>
              <p:cNvSpPr/>
              <p:nvPr/>
            </p:nvSpPr>
            <p:spPr bwMode="auto">
              <a:xfrm flipV="1">
                <a:off x="5600" y="1944"/>
                <a:ext cx="544" cy="765"/>
              </a:xfrm>
              <a:custGeom>
                <a:avLst/>
                <a:gdLst>
                  <a:gd name="T0" fmla="*/ 238 w 1523"/>
                  <a:gd name="T1" fmla="*/ 1894 h 2157"/>
                  <a:gd name="T2" fmla="*/ 302 w 1523"/>
                  <a:gd name="T3" fmla="*/ 2128 h 2157"/>
                  <a:gd name="T4" fmla="*/ 1175 w 1523"/>
                  <a:gd name="T5" fmla="*/ 2059 h 2157"/>
                  <a:gd name="T6" fmla="*/ 1515 w 1523"/>
                  <a:gd name="T7" fmla="*/ 1753 h 2157"/>
                  <a:gd name="T8" fmla="*/ 1516 w 1523"/>
                  <a:gd name="T9" fmla="*/ 872 h 2157"/>
                  <a:gd name="T10" fmla="*/ 1279 w 1523"/>
                  <a:gd name="T11" fmla="*/ 872 h 2157"/>
                  <a:gd name="T12" fmla="*/ 1274 w 1523"/>
                  <a:gd name="T13" fmla="*/ 1437 h 2157"/>
                  <a:gd name="T14" fmla="*/ 955 w 1523"/>
                  <a:gd name="T15" fmla="*/ 1134 h 2157"/>
                  <a:gd name="T16" fmla="*/ 951 w 1523"/>
                  <a:gd name="T17" fmla="*/ 541 h 2157"/>
                  <a:gd name="T18" fmla="*/ 1294 w 1523"/>
                  <a:gd name="T19" fmla="*/ 312 h 2157"/>
                  <a:gd name="T20" fmla="*/ 1127 w 1523"/>
                  <a:gd name="T21" fmla="*/ 68 h 2157"/>
                  <a:gd name="T22" fmla="*/ 641 w 1523"/>
                  <a:gd name="T23" fmla="*/ 385 h 2157"/>
                  <a:gd name="T24" fmla="*/ 629 w 1523"/>
                  <a:gd name="T25" fmla="*/ 1008 h 2157"/>
                  <a:gd name="T26" fmla="*/ 372 w 1523"/>
                  <a:gd name="T27" fmla="*/ 874 h 2157"/>
                  <a:gd name="T28" fmla="*/ 592 w 1523"/>
                  <a:gd name="T29" fmla="*/ 412 h 2157"/>
                  <a:gd name="T30" fmla="*/ 313 w 1523"/>
                  <a:gd name="T31" fmla="*/ 317 h 2157"/>
                  <a:gd name="T32" fmla="*/ 0 w 1523"/>
                  <a:gd name="T33" fmla="*/ 932 h 2157"/>
                  <a:gd name="T34" fmla="*/ 890 w 1523"/>
                  <a:gd name="T35" fmla="*/ 1843 h 2157"/>
                  <a:gd name="T36" fmla="*/ 238 w 1523"/>
                  <a:gd name="T37" fmla="*/ 1894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3" h="2157">
                    <a:moveTo>
                      <a:pt x="238" y="1894"/>
                    </a:moveTo>
                    <a:cubicBezTo>
                      <a:pt x="110" y="1943"/>
                      <a:pt x="164" y="2157"/>
                      <a:pt x="302" y="2128"/>
                    </a:cubicBezTo>
                    <a:cubicBezTo>
                      <a:pt x="593" y="2105"/>
                      <a:pt x="886" y="2097"/>
                      <a:pt x="1175" y="2059"/>
                    </a:cubicBezTo>
                    <a:cubicBezTo>
                      <a:pt x="1291" y="1963"/>
                      <a:pt x="1440" y="1886"/>
                      <a:pt x="1515" y="1753"/>
                    </a:cubicBezTo>
                    <a:cubicBezTo>
                      <a:pt x="1523" y="1460"/>
                      <a:pt x="1520" y="1166"/>
                      <a:pt x="1516" y="872"/>
                    </a:cubicBezTo>
                    <a:cubicBezTo>
                      <a:pt x="1498" y="748"/>
                      <a:pt x="1296" y="747"/>
                      <a:pt x="1279" y="872"/>
                    </a:cubicBezTo>
                    <a:cubicBezTo>
                      <a:pt x="1271" y="1060"/>
                      <a:pt x="1280" y="1249"/>
                      <a:pt x="1274" y="1437"/>
                    </a:cubicBezTo>
                    <a:cubicBezTo>
                      <a:pt x="1166" y="1338"/>
                      <a:pt x="1061" y="1236"/>
                      <a:pt x="955" y="1134"/>
                    </a:cubicBezTo>
                    <a:cubicBezTo>
                      <a:pt x="952" y="937"/>
                      <a:pt x="947" y="739"/>
                      <a:pt x="951" y="541"/>
                    </a:cubicBezTo>
                    <a:cubicBezTo>
                      <a:pt x="1064" y="464"/>
                      <a:pt x="1186" y="398"/>
                      <a:pt x="1294" y="312"/>
                    </a:cubicBezTo>
                    <a:cubicBezTo>
                      <a:pt x="1406" y="205"/>
                      <a:pt x="1268" y="0"/>
                      <a:pt x="1127" y="68"/>
                    </a:cubicBezTo>
                    <a:cubicBezTo>
                      <a:pt x="961" y="167"/>
                      <a:pt x="799" y="274"/>
                      <a:pt x="641" y="385"/>
                    </a:cubicBezTo>
                    <a:cubicBezTo>
                      <a:pt x="637" y="593"/>
                      <a:pt x="633" y="801"/>
                      <a:pt x="629" y="1008"/>
                    </a:cubicBezTo>
                    <a:cubicBezTo>
                      <a:pt x="542" y="966"/>
                      <a:pt x="456" y="921"/>
                      <a:pt x="372" y="874"/>
                    </a:cubicBezTo>
                    <a:cubicBezTo>
                      <a:pt x="440" y="717"/>
                      <a:pt x="539" y="574"/>
                      <a:pt x="592" y="412"/>
                    </a:cubicBezTo>
                    <a:cubicBezTo>
                      <a:pt x="615" y="261"/>
                      <a:pt x="386" y="182"/>
                      <a:pt x="313" y="317"/>
                    </a:cubicBezTo>
                    <a:cubicBezTo>
                      <a:pt x="206" y="520"/>
                      <a:pt x="102" y="726"/>
                      <a:pt x="0" y="932"/>
                    </a:cubicBezTo>
                    <a:cubicBezTo>
                      <a:pt x="295" y="1237"/>
                      <a:pt x="596" y="1537"/>
                      <a:pt x="890" y="1843"/>
                    </a:cubicBezTo>
                    <a:cubicBezTo>
                      <a:pt x="673" y="1860"/>
                      <a:pt x="454" y="1869"/>
                      <a:pt x="238" y="18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37891" name="组合 40"/>
          <p:cNvGrpSpPr/>
          <p:nvPr/>
        </p:nvGrpSpPr>
        <p:grpSpPr>
          <a:xfrm>
            <a:off x="3289697" y="2256235"/>
            <a:ext cx="5768774" cy="966788"/>
            <a:chOff x="2573360" y="2289451"/>
            <a:chExt cx="5769025" cy="965982"/>
          </a:xfrm>
        </p:grpSpPr>
        <p:grpSp>
          <p:nvGrpSpPr>
            <p:cNvPr id="23" name="组合 22"/>
            <p:cNvGrpSpPr/>
            <p:nvPr/>
          </p:nvGrpSpPr>
          <p:grpSpPr>
            <a:xfrm>
              <a:off x="2573360" y="2289451"/>
              <a:ext cx="552838" cy="965982"/>
              <a:chOff x="5372101" y="2792413"/>
              <a:chExt cx="885824" cy="1547812"/>
            </a:xfrm>
            <a:solidFill>
              <a:srgbClr val="1A7BAE"/>
            </a:solidFill>
          </p:grpSpPr>
          <p:sp>
            <p:nvSpPr>
              <p:cNvPr id="24" name="Freeform 41"/>
              <p:cNvSpPr/>
              <p:nvPr/>
            </p:nvSpPr>
            <p:spPr bwMode="auto">
              <a:xfrm flipV="1">
                <a:off x="5489575" y="2792413"/>
                <a:ext cx="355600" cy="346075"/>
              </a:xfrm>
              <a:custGeom>
                <a:avLst/>
                <a:gdLst>
                  <a:gd name="T0" fmla="*/ 1316 w 2927"/>
                  <a:gd name="T1" fmla="*/ 2794 h 2863"/>
                  <a:gd name="T2" fmla="*/ 2561 w 2927"/>
                  <a:gd name="T3" fmla="*/ 2292 h 2863"/>
                  <a:gd name="T4" fmla="*/ 2793 w 2927"/>
                  <a:gd name="T5" fmla="*/ 1035 h 2863"/>
                  <a:gd name="T6" fmla="*/ 1627 w 2927"/>
                  <a:gd name="T7" fmla="*/ 87 h 2863"/>
                  <a:gd name="T8" fmla="*/ 148 w 2927"/>
                  <a:gd name="T9" fmla="*/ 1213 h 2863"/>
                  <a:gd name="T10" fmla="*/ 1316 w 2927"/>
                  <a:gd name="T11" fmla="*/ 2794 h 2863"/>
                </a:gdLst>
                <a:ahLst/>
                <a:cxnLst>
                  <a:cxn ang="0">
                    <a:pos x="T0" y="T1"/>
                  </a:cxn>
                  <a:cxn ang="0">
                    <a:pos x="T2" y="T3"/>
                  </a:cxn>
                  <a:cxn ang="0">
                    <a:pos x="T4" y="T5"/>
                  </a:cxn>
                  <a:cxn ang="0">
                    <a:pos x="T6" y="T7"/>
                  </a:cxn>
                  <a:cxn ang="0">
                    <a:pos x="T8" y="T9"/>
                  </a:cxn>
                  <a:cxn ang="0">
                    <a:pos x="T10" y="T11"/>
                  </a:cxn>
                </a:cxnLst>
                <a:rect l="0" t="0" r="r" b="b"/>
                <a:pathLst>
                  <a:path w="2927" h="2863">
                    <a:moveTo>
                      <a:pt x="1316" y="2794"/>
                    </a:moveTo>
                    <a:cubicBezTo>
                      <a:pt x="1782" y="2863"/>
                      <a:pt x="2272" y="2662"/>
                      <a:pt x="2561" y="2292"/>
                    </a:cubicBezTo>
                    <a:cubicBezTo>
                      <a:pt x="2841" y="1945"/>
                      <a:pt x="2927" y="1459"/>
                      <a:pt x="2793" y="1035"/>
                    </a:cubicBezTo>
                    <a:cubicBezTo>
                      <a:pt x="2640" y="524"/>
                      <a:pt x="2159" y="131"/>
                      <a:pt x="1627" y="87"/>
                    </a:cubicBezTo>
                    <a:cubicBezTo>
                      <a:pt x="938" y="0"/>
                      <a:pt x="250" y="526"/>
                      <a:pt x="148" y="1213"/>
                    </a:cubicBezTo>
                    <a:cubicBezTo>
                      <a:pt x="0" y="1947"/>
                      <a:pt x="570" y="2722"/>
                      <a:pt x="1316" y="27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5" name="Freeform 42"/>
              <p:cNvSpPr>
                <a:spLocks noEditPoints="1"/>
              </p:cNvSpPr>
              <p:nvPr/>
            </p:nvSpPr>
            <p:spPr bwMode="auto">
              <a:xfrm flipV="1">
                <a:off x="5372101" y="3101975"/>
                <a:ext cx="687387" cy="1238250"/>
              </a:xfrm>
              <a:custGeom>
                <a:avLst/>
                <a:gdLst>
                  <a:gd name="T0" fmla="*/ 3147 w 5654"/>
                  <a:gd name="T1" fmla="*/ 10011 h 10223"/>
                  <a:gd name="T2" fmla="*/ 4107 w 5654"/>
                  <a:gd name="T3" fmla="*/ 9971 h 10223"/>
                  <a:gd name="T4" fmla="*/ 4411 w 5654"/>
                  <a:gd name="T5" fmla="*/ 9534 h 10223"/>
                  <a:gd name="T6" fmla="*/ 5390 w 5654"/>
                  <a:gd name="T7" fmla="*/ 6017 h 10223"/>
                  <a:gd name="T8" fmla="*/ 5129 w 5654"/>
                  <a:gd name="T9" fmla="*/ 5268 h 10223"/>
                  <a:gd name="T10" fmla="*/ 5474 w 5654"/>
                  <a:gd name="T11" fmla="*/ 3686 h 10223"/>
                  <a:gd name="T12" fmla="*/ 5654 w 5654"/>
                  <a:gd name="T13" fmla="*/ 3414 h 10223"/>
                  <a:gd name="T14" fmla="*/ 4810 w 5654"/>
                  <a:gd name="T15" fmla="*/ 2743 h 10223"/>
                  <a:gd name="T16" fmla="*/ 4627 w 5654"/>
                  <a:gd name="T17" fmla="*/ 2988 h 10223"/>
                  <a:gd name="T18" fmla="*/ 4440 w 5654"/>
                  <a:gd name="T19" fmla="*/ 589 h 10223"/>
                  <a:gd name="T20" fmla="*/ 3543 w 5654"/>
                  <a:gd name="T21" fmla="*/ 270 h 10223"/>
                  <a:gd name="T22" fmla="*/ 3341 w 5654"/>
                  <a:gd name="T23" fmla="*/ 761 h 10223"/>
                  <a:gd name="T24" fmla="*/ 3396 w 5654"/>
                  <a:gd name="T25" fmla="*/ 3265 h 10223"/>
                  <a:gd name="T26" fmla="*/ 3632 w 5654"/>
                  <a:gd name="T27" fmla="*/ 5197 h 10223"/>
                  <a:gd name="T28" fmla="*/ 3353 w 5654"/>
                  <a:gd name="T29" fmla="*/ 5631 h 10223"/>
                  <a:gd name="T30" fmla="*/ 3119 w 5654"/>
                  <a:gd name="T31" fmla="*/ 5064 h 10223"/>
                  <a:gd name="T32" fmla="*/ 2978 w 5654"/>
                  <a:gd name="T33" fmla="*/ 4988 h 10223"/>
                  <a:gd name="T34" fmla="*/ 2114 w 5654"/>
                  <a:gd name="T35" fmla="*/ 4907 h 10223"/>
                  <a:gd name="T36" fmla="*/ 408 w 5654"/>
                  <a:gd name="T37" fmla="*/ 574 h 10223"/>
                  <a:gd name="T38" fmla="*/ 82 w 5654"/>
                  <a:gd name="T39" fmla="*/ 691 h 10223"/>
                  <a:gd name="T40" fmla="*/ 1777 w 5654"/>
                  <a:gd name="T41" fmla="*/ 5022 h 10223"/>
                  <a:gd name="T42" fmla="*/ 1314 w 5654"/>
                  <a:gd name="T43" fmla="*/ 5630 h 10223"/>
                  <a:gd name="T44" fmla="*/ 1326 w 5654"/>
                  <a:gd name="T45" fmla="*/ 5873 h 10223"/>
                  <a:gd name="T46" fmla="*/ 2530 w 5654"/>
                  <a:gd name="T47" fmla="*/ 8946 h 10223"/>
                  <a:gd name="T48" fmla="*/ 2307 w 5654"/>
                  <a:gd name="T49" fmla="*/ 9055 h 10223"/>
                  <a:gd name="T50" fmla="*/ 2446 w 5654"/>
                  <a:gd name="T51" fmla="*/ 9344 h 10223"/>
                  <a:gd name="T52" fmla="*/ 2857 w 5654"/>
                  <a:gd name="T53" fmla="*/ 9194 h 10223"/>
                  <a:gd name="T54" fmla="*/ 3147 w 5654"/>
                  <a:gd name="T55" fmla="*/ 10011 h 10223"/>
                  <a:gd name="T56" fmla="*/ 3044 w 5654"/>
                  <a:gd name="T57" fmla="*/ 9586 h 10223"/>
                  <a:gd name="T58" fmla="*/ 2796 w 5654"/>
                  <a:gd name="T59" fmla="*/ 8739 h 10223"/>
                  <a:gd name="T60" fmla="*/ 1626 w 5654"/>
                  <a:gd name="T61" fmla="*/ 5756 h 10223"/>
                  <a:gd name="T62" fmla="*/ 2030 w 5654"/>
                  <a:gd name="T63" fmla="*/ 5252 h 10223"/>
                  <a:gd name="T64" fmla="*/ 2869 w 5654"/>
                  <a:gd name="T65" fmla="*/ 5300 h 10223"/>
                  <a:gd name="T66" fmla="*/ 4181 w 5654"/>
                  <a:gd name="T67" fmla="*/ 9263 h 10223"/>
                  <a:gd name="T68" fmla="*/ 3798 w 5654"/>
                  <a:gd name="T69" fmla="*/ 9908 h 10223"/>
                  <a:gd name="T70" fmla="*/ 3044 w 5654"/>
                  <a:gd name="T71" fmla="*/ 9586 h 10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54" h="10223">
                    <a:moveTo>
                      <a:pt x="3147" y="10011"/>
                    </a:moveTo>
                    <a:cubicBezTo>
                      <a:pt x="3424" y="10223"/>
                      <a:pt x="3850" y="10209"/>
                      <a:pt x="4107" y="9971"/>
                    </a:cubicBezTo>
                    <a:cubicBezTo>
                      <a:pt x="4243" y="9853"/>
                      <a:pt x="4319" y="9686"/>
                      <a:pt x="4411" y="9534"/>
                    </a:cubicBezTo>
                    <a:cubicBezTo>
                      <a:pt x="5004" y="8459"/>
                      <a:pt x="5338" y="7243"/>
                      <a:pt x="5390" y="6017"/>
                    </a:cubicBezTo>
                    <a:cubicBezTo>
                      <a:pt x="5406" y="5745"/>
                      <a:pt x="5307" y="5473"/>
                      <a:pt x="5129" y="5268"/>
                    </a:cubicBezTo>
                    <a:cubicBezTo>
                      <a:pt x="5216" y="4735"/>
                      <a:pt x="5323" y="4204"/>
                      <a:pt x="5474" y="3686"/>
                    </a:cubicBezTo>
                    <a:cubicBezTo>
                      <a:pt x="5501" y="3577"/>
                      <a:pt x="5589" y="3500"/>
                      <a:pt x="5654" y="3414"/>
                    </a:cubicBezTo>
                    <a:cubicBezTo>
                      <a:pt x="5371" y="3192"/>
                      <a:pt x="5096" y="2961"/>
                      <a:pt x="4810" y="2743"/>
                    </a:cubicBezTo>
                    <a:cubicBezTo>
                      <a:pt x="4727" y="2793"/>
                      <a:pt x="4690" y="2912"/>
                      <a:pt x="4627" y="2988"/>
                    </a:cubicBezTo>
                    <a:cubicBezTo>
                      <a:pt x="4528" y="2192"/>
                      <a:pt x="4468" y="1391"/>
                      <a:pt x="4440" y="589"/>
                    </a:cubicBezTo>
                    <a:cubicBezTo>
                      <a:pt x="4383" y="188"/>
                      <a:pt x="3841" y="0"/>
                      <a:pt x="3543" y="270"/>
                    </a:cubicBezTo>
                    <a:cubicBezTo>
                      <a:pt x="3396" y="387"/>
                      <a:pt x="3331" y="578"/>
                      <a:pt x="3341" y="761"/>
                    </a:cubicBezTo>
                    <a:cubicBezTo>
                      <a:pt x="3326" y="1596"/>
                      <a:pt x="3336" y="2432"/>
                      <a:pt x="3396" y="3265"/>
                    </a:cubicBezTo>
                    <a:cubicBezTo>
                      <a:pt x="3464" y="3911"/>
                      <a:pt x="3557" y="4553"/>
                      <a:pt x="3632" y="5197"/>
                    </a:cubicBezTo>
                    <a:cubicBezTo>
                      <a:pt x="3509" y="5319"/>
                      <a:pt x="3413" y="5467"/>
                      <a:pt x="3353" y="5631"/>
                    </a:cubicBezTo>
                    <a:cubicBezTo>
                      <a:pt x="3263" y="5447"/>
                      <a:pt x="3209" y="5248"/>
                      <a:pt x="3119" y="5064"/>
                    </a:cubicBezTo>
                    <a:cubicBezTo>
                      <a:pt x="3097" y="5008"/>
                      <a:pt x="3031" y="4994"/>
                      <a:pt x="2978" y="4988"/>
                    </a:cubicBezTo>
                    <a:cubicBezTo>
                      <a:pt x="2690" y="4960"/>
                      <a:pt x="2402" y="4934"/>
                      <a:pt x="2114" y="4907"/>
                    </a:cubicBezTo>
                    <a:cubicBezTo>
                      <a:pt x="1542" y="3464"/>
                      <a:pt x="980" y="2017"/>
                      <a:pt x="408" y="574"/>
                    </a:cubicBezTo>
                    <a:cubicBezTo>
                      <a:pt x="340" y="370"/>
                      <a:pt x="0" y="487"/>
                      <a:pt x="82" y="691"/>
                    </a:cubicBezTo>
                    <a:cubicBezTo>
                      <a:pt x="639" y="2138"/>
                      <a:pt x="1218" y="3576"/>
                      <a:pt x="1777" y="5022"/>
                    </a:cubicBezTo>
                    <a:cubicBezTo>
                      <a:pt x="1622" y="5224"/>
                      <a:pt x="1465" y="5424"/>
                      <a:pt x="1314" y="5630"/>
                    </a:cubicBezTo>
                    <a:cubicBezTo>
                      <a:pt x="1258" y="5702"/>
                      <a:pt x="1298" y="5797"/>
                      <a:pt x="1326" y="5873"/>
                    </a:cubicBezTo>
                    <a:cubicBezTo>
                      <a:pt x="1730" y="6896"/>
                      <a:pt x="2125" y="7923"/>
                      <a:pt x="2530" y="8946"/>
                    </a:cubicBezTo>
                    <a:cubicBezTo>
                      <a:pt x="2455" y="8979"/>
                      <a:pt x="2369" y="8998"/>
                      <a:pt x="2307" y="9055"/>
                    </a:cubicBezTo>
                    <a:cubicBezTo>
                      <a:pt x="2221" y="9163"/>
                      <a:pt x="2298" y="9356"/>
                      <a:pt x="2446" y="9344"/>
                    </a:cubicBezTo>
                    <a:cubicBezTo>
                      <a:pt x="2590" y="9318"/>
                      <a:pt x="2720" y="9243"/>
                      <a:pt x="2857" y="9194"/>
                    </a:cubicBezTo>
                    <a:cubicBezTo>
                      <a:pt x="2792" y="9492"/>
                      <a:pt x="2891" y="9832"/>
                      <a:pt x="3147" y="10011"/>
                    </a:cubicBezTo>
                    <a:moveTo>
                      <a:pt x="3044" y="9586"/>
                    </a:moveTo>
                    <a:cubicBezTo>
                      <a:pt x="2946" y="9309"/>
                      <a:pt x="2922" y="9008"/>
                      <a:pt x="2796" y="8739"/>
                    </a:cubicBezTo>
                    <a:cubicBezTo>
                      <a:pt x="2403" y="7746"/>
                      <a:pt x="2021" y="6748"/>
                      <a:pt x="1626" y="5756"/>
                    </a:cubicBezTo>
                    <a:cubicBezTo>
                      <a:pt x="1761" y="5589"/>
                      <a:pt x="1872" y="5394"/>
                      <a:pt x="2030" y="5252"/>
                    </a:cubicBezTo>
                    <a:cubicBezTo>
                      <a:pt x="2305" y="5215"/>
                      <a:pt x="2590" y="5296"/>
                      <a:pt x="2869" y="5300"/>
                    </a:cubicBezTo>
                    <a:cubicBezTo>
                      <a:pt x="3384" y="6593"/>
                      <a:pt x="3885" y="7899"/>
                      <a:pt x="4181" y="9263"/>
                    </a:cubicBezTo>
                    <a:cubicBezTo>
                      <a:pt x="4228" y="9533"/>
                      <a:pt x="4059" y="9821"/>
                      <a:pt x="3798" y="9908"/>
                    </a:cubicBezTo>
                    <a:cubicBezTo>
                      <a:pt x="3514" y="10019"/>
                      <a:pt x="3157" y="9873"/>
                      <a:pt x="3044" y="95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43"/>
              <p:cNvSpPr/>
              <p:nvPr/>
            </p:nvSpPr>
            <p:spPr bwMode="auto">
              <a:xfrm flipV="1">
                <a:off x="5594350" y="3128963"/>
                <a:ext cx="290512" cy="563563"/>
              </a:xfrm>
              <a:custGeom>
                <a:avLst/>
                <a:gdLst>
                  <a:gd name="T0" fmla="*/ 1575 w 2384"/>
                  <a:gd name="T1" fmla="*/ 4497 h 4651"/>
                  <a:gd name="T2" fmla="*/ 2275 w 2384"/>
                  <a:gd name="T3" fmla="*/ 3878 h 4651"/>
                  <a:gd name="T4" fmla="*/ 1064 w 2384"/>
                  <a:gd name="T5" fmla="*/ 358 h 4651"/>
                  <a:gd name="T6" fmla="*/ 575 w 2384"/>
                  <a:gd name="T7" fmla="*/ 13 h 4651"/>
                  <a:gd name="T8" fmla="*/ 31 w 2384"/>
                  <a:gd name="T9" fmla="*/ 491 h 4651"/>
                  <a:gd name="T10" fmla="*/ 233 w 2384"/>
                  <a:gd name="T11" fmla="*/ 1079 h 4651"/>
                  <a:gd name="T12" fmla="*/ 1226 w 2384"/>
                  <a:gd name="T13" fmla="*/ 4067 h 4651"/>
                  <a:gd name="T14" fmla="*/ 1575 w 2384"/>
                  <a:gd name="T15" fmla="*/ 4497 h 4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4" h="4651">
                    <a:moveTo>
                      <a:pt x="1575" y="4497"/>
                    </a:moveTo>
                    <a:cubicBezTo>
                      <a:pt x="1948" y="4651"/>
                      <a:pt x="2384" y="4268"/>
                      <a:pt x="2275" y="3878"/>
                    </a:cubicBezTo>
                    <a:cubicBezTo>
                      <a:pt x="1977" y="2673"/>
                      <a:pt x="1621" y="1471"/>
                      <a:pt x="1064" y="358"/>
                    </a:cubicBezTo>
                    <a:cubicBezTo>
                      <a:pt x="981" y="163"/>
                      <a:pt x="791" y="15"/>
                      <a:pt x="575" y="13"/>
                    </a:cubicBezTo>
                    <a:cubicBezTo>
                      <a:pt x="305" y="0"/>
                      <a:pt x="52" y="221"/>
                      <a:pt x="31" y="491"/>
                    </a:cubicBezTo>
                    <a:cubicBezTo>
                      <a:pt x="0" y="711"/>
                      <a:pt x="155" y="887"/>
                      <a:pt x="233" y="1079"/>
                    </a:cubicBezTo>
                    <a:cubicBezTo>
                      <a:pt x="671" y="2035"/>
                      <a:pt x="974" y="3048"/>
                      <a:pt x="1226" y="4067"/>
                    </a:cubicBezTo>
                    <a:cubicBezTo>
                      <a:pt x="1254" y="4260"/>
                      <a:pt x="1390" y="4432"/>
                      <a:pt x="1575" y="44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44"/>
              <p:cNvSpPr/>
              <p:nvPr/>
            </p:nvSpPr>
            <p:spPr bwMode="auto">
              <a:xfrm flipV="1">
                <a:off x="5965825" y="3941763"/>
                <a:ext cx="119062" cy="98425"/>
              </a:xfrm>
              <a:custGeom>
                <a:avLst/>
                <a:gdLst>
                  <a:gd name="T0" fmla="*/ 0 w 972"/>
                  <a:gd name="T1" fmla="*/ 126 h 823"/>
                  <a:gd name="T2" fmla="*/ 870 w 972"/>
                  <a:gd name="T3" fmla="*/ 823 h 823"/>
                  <a:gd name="T4" fmla="*/ 972 w 972"/>
                  <a:gd name="T5" fmla="*/ 721 h 823"/>
                  <a:gd name="T6" fmla="*/ 90 w 972"/>
                  <a:gd name="T7" fmla="*/ 0 h 823"/>
                  <a:gd name="T8" fmla="*/ 0 w 972"/>
                  <a:gd name="T9" fmla="*/ 126 h 823"/>
                </a:gdLst>
                <a:ahLst/>
                <a:cxnLst>
                  <a:cxn ang="0">
                    <a:pos x="T0" y="T1"/>
                  </a:cxn>
                  <a:cxn ang="0">
                    <a:pos x="T2" y="T3"/>
                  </a:cxn>
                  <a:cxn ang="0">
                    <a:pos x="T4" y="T5"/>
                  </a:cxn>
                  <a:cxn ang="0">
                    <a:pos x="T6" y="T7"/>
                  </a:cxn>
                  <a:cxn ang="0">
                    <a:pos x="T8" y="T9"/>
                  </a:cxn>
                </a:cxnLst>
                <a:rect l="0" t="0" r="r" b="b"/>
                <a:pathLst>
                  <a:path w="972" h="823">
                    <a:moveTo>
                      <a:pt x="0" y="126"/>
                    </a:moveTo>
                    <a:cubicBezTo>
                      <a:pt x="290" y="358"/>
                      <a:pt x="582" y="589"/>
                      <a:pt x="870" y="823"/>
                    </a:cubicBezTo>
                    <a:cubicBezTo>
                      <a:pt x="904" y="789"/>
                      <a:pt x="938" y="755"/>
                      <a:pt x="972" y="721"/>
                    </a:cubicBezTo>
                    <a:cubicBezTo>
                      <a:pt x="677" y="483"/>
                      <a:pt x="383" y="242"/>
                      <a:pt x="90" y="0"/>
                    </a:cubicBezTo>
                    <a:cubicBezTo>
                      <a:pt x="60" y="42"/>
                      <a:pt x="30" y="84"/>
                      <a:pt x="0" y="1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8" name="Freeform 45"/>
              <p:cNvSpPr/>
              <p:nvPr/>
            </p:nvSpPr>
            <p:spPr bwMode="auto">
              <a:xfrm flipV="1">
                <a:off x="5988050" y="3967163"/>
                <a:ext cx="131762" cy="112713"/>
              </a:xfrm>
              <a:custGeom>
                <a:avLst/>
                <a:gdLst>
                  <a:gd name="T0" fmla="*/ 0 w 1073"/>
                  <a:gd name="T1" fmla="*/ 192 h 927"/>
                  <a:gd name="T2" fmla="*/ 899 w 1073"/>
                  <a:gd name="T3" fmla="*/ 927 h 927"/>
                  <a:gd name="T4" fmla="*/ 1073 w 1073"/>
                  <a:gd name="T5" fmla="*/ 754 h 927"/>
                  <a:gd name="T6" fmla="*/ 144 w 1073"/>
                  <a:gd name="T7" fmla="*/ 0 h 927"/>
                  <a:gd name="T8" fmla="*/ 0 w 1073"/>
                  <a:gd name="T9" fmla="*/ 192 h 927"/>
                </a:gdLst>
                <a:ahLst/>
                <a:cxnLst>
                  <a:cxn ang="0">
                    <a:pos x="T0" y="T1"/>
                  </a:cxn>
                  <a:cxn ang="0">
                    <a:pos x="T2" y="T3"/>
                  </a:cxn>
                  <a:cxn ang="0">
                    <a:pos x="T4" y="T5"/>
                  </a:cxn>
                  <a:cxn ang="0">
                    <a:pos x="T6" y="T7"/>
                  </a:cxn>
                  <a:cxn ang="0">
                    <a:pos x="T8" y="T9"/>
                  </a:cxn>
                </a:cxnLst>
                <a:rect l="0" t="0" r="r" b="b"/>
                <a:pathLst>
                  <a:path w="1073" h="927">
                    <a:moveTo>
                      <a:pt x="0" y="192"/>
                    </a:moveTo>
                    <a:cubicBezTo>
                      <a:pt x="301" y="436"/>
                      <a:pt x="601" y="680"/>
                      <a:pt x="899" y="927"/>
                    </a:cubicBezTo>
                    <a:cubicBezTo>
                      <a:pt x="957" y="869"/>
                      <a:pt x="1015" y="811"/>
                      <a:pt x="1073" y="754"/>
                    </a:cubicBezTo>
                    <a:cubicBezTo>
                      <a:pt x="768" y="497"/>
                      <a:pt x="450" y="256"/>
                      <a:pt x="144" y="0"/>
                    </a:cubicBezTo>
                    <a:cubicBezTo>
                      <a:pt x="94" y="63"/>
                      <a:pt x="47" y="128"/>
                      <a:pt x="0" y="1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9" name="Freeform 46"/>
              <p:cNvSpPr/>
              <p:nvPr/>
            </p:nvSpPr>
            <p:spPr bwMode="auto">
              <a:xfrm flipV="1">
                <a:off x="6018213" y="4005263"/>
                <a:ext cx="136525" cy="122238"/>
              </a:xfrm>
              <a:custGeom>
                <a:avLst/>
                <a:gdLst>
                  <a:gd name="T0" fmla="*/ 0 w 1134"/>
                  <a:gd name="T1" fmla="*/ 257 h 1016"/>
                  <a:gd name="T2" fmla="*/ 947 w 1134"/>
                  <a:gd name="T3" fmla="*/ 1016 h 1016"/>
                  <a:gd name="T4" fmla="*/ 1134 w 1134"/>
                  <a:gd name="T5" fmla="*/ 872 h 1016"/>
                  <a:gd name="T6" fmla="*/ 191 w 1134"/>
                  <a:gd name="T7" fmla="*/ 0 h 1016"/>
                  <a:gd name="T8" fmla="*/ 0 w 1134"/>
                  <a:gd name="T9" fmla="*/ 257 h 1016"/>
                </a:gdLst>
                <a:ahLst/>
                <a:cxnLst>
                  <a:cxn ang="0">
                    <a:pos x="T0" y="T1"/>
                  </a:cxn>
                  <a:cxn ang="0">
                    <a:pos x="T2" y="T3"/>
                  </a:cxn>
                  <a:cxn ang="0">
                    <a:pos x="T4" y="T5"/>
                  </a:cxn>
                  <a:cxn ang="0">
                    <a:pos x="T6" y="T7"/>
                  </a:cxn>
                  <a:cxn ang="0">
                    <a:pos x="T8" y="T9"/>
                  </a:cxn>
                </a:cxnLst>
                <a:rect l="0" t="0" r="r" b="b"/>
                <a:pathLst>
                  <a:path w="1134" h="1016">
                    <a:moveTo>
                      <a:pt x="0" y="257"/>
                    </a:moveTo>
                    <a:cubicBezTo>
                      <a:pt x="312" y="514"/>
                      <a:pt x="626" y="771"/>
                      <a:pt x="947" y="1016"/>
                    </a:cubicBezTo>
                    <a:cubicBezTo>
                      <a:pt x="1024" y="1002"/>
                      <a:pt x="1071" y="916"/>
                      <a:pt x="1134" y="872"/>
                    </a:cubicBezTo>
                    <a:cubicBezTo>
                      <a:pt x="820" y="581"/>
                      <a:pt x="503" y="293"/>
                      <a:pt x="191" y="0"/>
                    </a:cubicBezTo>
                    <a:cubicBezTo>
                      <a:pt x="124" y="83"/>
                      <a:pt x="63" y="171"/>
                      <a:pt x="0" y="2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0" name="Freeform 47"/>
              <p:cNvSpPr/>
              <p:nvPr/>
            </p:nvSpPr>
            <p:spPr bwMode="auto">
              <a:xfrm flipV="1">
                <a:off x="6051550" y="4035425"/>
                <a:ext cx="157162" cy="130175"/>
              </a:xfrm>
              <a:custGeom>
                <a:avLst/>
                <a:gdLst>
                  <a:gd name="T0" fmla="*/ 0 w 1297"/>
                  <a:gd name="T1" fmla="*/ 176 h 1077"/>
                  <a:gd name="T2" fmla="*/ 978 w 1297"/>
                  <a:gd name="T3" fmla="*/ 1077 h 1077"/>
                  <a:gd name="T4" fmla="*/ 1297 w 1297"/>
                  <a:gd name="T5" fmla="*/ 803 h 1077"/>
                  <a:gd name="T6" fmla="*/ 123 w 1297"/>
                  <a:gd name="T7" fmla="*/ 0 h 1077"/>
                  <a:gd name="T8" fmla="*/ 0 w 1297"/>
                  <a:gd name="T9" fmla="*/ 176 h 1077"/>
                </a:gdLst>
                <a:ahLst/>
                <a:cxnLst>
                  <a:cxn ang="0">
                    <a:pos x="T0" y="T1"/>
                  </a:cxn>
                  <a:cxn ang="0">
                    <a:pos x="T2" y="T3"/>
                  </a:cxn>
                  <a:cxn ang="0">
                    <a:pos x="T4" y="T5"/>
                  </a:cxn>
                  <a:cxn ang="0">
                    <a:pos x="T6" y="T7"/>
                  </a:cxn>
                  <a:cxn ang="0">
                    <a:pos x="T8" y="T9"/>
                  </a:cxn>
                </a:cxnLst>
                <a:rect l="0" t="0" r="r" b="b"/>
                <a:pathLst>
                  <a:path w="1297" h="1077">
                    <a:moveTo>
                      <a:pt x="0" y="176"/>
                    </a:moveTo>
                    <a:cubicBezTo>
                      <a:pt x="324" y="478"/>
                      <a:pt x="652" y="777"/>
                      <a:pt x="978" y="1077"/>
                    </a:cubicBezTo>
                    <a:cubicBezTo>
                      <a:pt x="1081" y="982"/>
                      <a:pt x="1187" y="891"/>
                      <a:pt x="1297" y="803"/>
                    </a:cubicBezTo>
                    <a:cubicBezTo>
                      <a:pt x="905" y="537"/>
                      <a:pt x="512" y="271"/>
                      <a:pt x="123" y="0"/>
                    </a:cubicBezTo>
                    <a:cubicBezTo>
                      <a:pt x="81" y="58"/>
                      <a:pt x="40" y="117"/>
                      <a:pt x="0" y="1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48"/>
              <p:cNvSpPr/>
              <p:nvPr/>
            </p:nvSpPr>
            <p:spPr bwMode="auto">
              <a:xfrm flipV="1">
                <a:off x="6076950" y="4081463"/>
                <a:ext cx="166687" cy="131763"/>
              </a:xfrm>
              <a:custGeom>
                <a:avLst/>
                <a:gdLst>
                  <a:gd name="T0" fmla="*/ 0 w 1372"/>
                  <a:gd name="T1" fmla="*/ 262 h 1096"/>
                  <a:gd name="T2" fmla="*/ 1224 w 1372"/>
                  <a:gd name="T3" fmla="*/ 1096 h 1096"/>
                  <a:gd name="T4" fmla="*/ 1372 w 1372"/>
                  <a:gd name="T5" fmla="*/ 913 h 1096"/>
                  <a:gd name="T6" fmla="*/ 182 w 1372"/>
                  <a:gd name="T7" fmla="*/ 0 h 1096"/>
                  <a:gd name="T8" fmla="*/ 0 w 1372"/>
                  <a:gd name="T9" fmla="*/ 262 h 1096"/>
                </a:gdLst>
                <a:ahLst/>
                <a:cxnLst>
                  <a:cxn ang="0">
                    <a:pos x="T0" y="T1"/>
                  </a:cxn>
                  <a:cxn ang="0">
                    <a:pos x="T2" y="T3"/>
                  </a:cxn>
                  <a:cxn ang="0">
                    <a:pos x="T4" y="T5"/>
                  </a:cxn>
                  <a:cxn ang="0">
                    <a:pos x="T6" y="T7"/>
                  </a:cxn>
                  <a:cxn ang="0">
                    <a:pos x="T8" y="T9"/>
                  </a:cxn>
                </a:cxnLst>
                <a:rect l="0" t="0" r="r" b="b"/>
                <a:pathLst>
                  <a:path w="1372" h="1096">
                    <a:moveTo>
                      <a:pt x="0" y="262"/>
                    </a:moveTo>
                    <a:cubicBezTo>
                      <a:pt x="410" y="538"/>
                      <a:pt x="814" y="822"/>
                      <a:pt x="1224" y="1096"/>
                    </a:cubicBezTo>
                    <a:cubicBezTo>
                      <a:pt x="1277" y="1037"/>
                      <a:pt x="1326" y="976"/>
                      <a:pt x="1372" y="913"/>
                    </a:cubicBezTo>
                    <a:cubicBezTo>
                      <a:pt x="977" y="607"/>
                      <a:pt x="583" y="298"/>
                      <a:pt x="182" y="0"/>
                    </a:cubicBezTo>
                    <a:cubicBezTo>
                      <a:pt x="115" y="83"/>
                      <a:pt x="56" y="171"/>
                      <a:pt x="0" y="26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49"/>
              <p:cNvSpPr/>
              <p:nvPr/>
            </p:nvSpPr>
            <p:spPr bwMode="auto">
              <a:xfrm flipV="1">
                <a:off x="6115050" y="4122738"/>
                <a:ext cx="142875" cy="127000"/>
              </a:xfrm>
              <a:custGeom>
                <a:avLst/>
                <a:gdLst>
                  <a:gd name="T0" fmla="*/ 0 w 1176"/>
                  <a:gd name="T1" fmla="*/ 194 h 1051"/>
                  <a:gd name="T2" fmla="*/ 1125 w 1176"/>
                  <a:gd name="T3" fmla="*/ 1051 h 1051"/>
                  <a:gd name="T4" fmla="*/ 988 w 1176"/>
                  <a:gd name="T5" fmla="*/ 366 h 1051"/>
                  <a:gd name="T6" fmla="*/ 0 w 1176"/>
                  <a:gd name="T7" fmla="*/ 194 h 1051"/>
                </a:gdLst>
                <a:ahLst/>
                <a:cxnLst>
                  <a:cxn ang="0">
                    <a:pos x="T0" y="T1"/>
                  </a:cxn>
                  <a:cxn ang="0">
                    <a:pos x="T2" y="T3"/>
                  </a:cxn>
                  <a:cxn ang="0">
                    <a:pos x="T4" y="T5"/>
                  </a:cxn>
                  <a:cxn ang="0">
                    <a:pos x="T6" y="T7"/>
                  </a:cxn>
                </a:cxnLst>
                <a:rect l="0" t="0" r="r" b="b"/>
                <a:pathLst>
                  <a:path w="1176" h="1051">
                    <a:moveTo>
                      <a:pt x="0" y="194"/>
                    </a:moveTo>
                    <a:cubicBezTo>
                      <a:pt x="376" y="478"/>
                      <a:pt x="743" y="775"/>
                      <a:pt x="1125" y="1051"/>
                    </a:cubicBezTo>
                    <a:cubicBezTo>
                      <a:pt x="1176" y="816"/>
                      <a:pt x="1146" y="555"/>
                      <a:pt x="988" y="366"/>
                    </a:cubicBezTo>
                    <a:cubicBezTo>
                      <a:pt x="763" y="69"/>
                      <a:pt x="314" y="0"/>
                      <a:pt x="0"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sp>
          <p:nvSpPr>
            <p:cNvPr id="37" name="矩形 36"/>
            <p:cNvSpPr/>
            <p:nvPr/>
          </p:nvSpPr>
          <p:spPr>
            <a:xfrm>
              <a:off x="3401870" y="2387722"/>
              <a:ext cx="4940515" cy="767710"/>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1A7BAE"/>
                  </a:solidFill>
                  <a:effectLst/>
                  <a:uLnTx/>
                  <a:uFillTx/>
                  <a:latin typeface="Impact" panose="020B0806030902050204" charset="0"/>
                  <a:ea typeface="+mn-ea"/>
                  <a:cs typeface="+mn-cs"/>
                </a:rPr>
                <a:t>50-99</a:t>
              </a:r>
              <a:r>
                <a:rPr kumimoji="0" lang="zh-CN" altLang="en-US" sz="4400" b="0" i="0" u="none" strike="noStrike" kern="1200" cap="none" spc="0" normalizeH="0" baseline="0" noProof="0" dirty="0">
                  <a:ln>
                    <a:noFill/>
                  </a:ln>
                  <a:solidFill>
                    <a:srgbClr val="BF3420"/>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a:t>
              </a:r>
              <a:r>
                <a:rPr kumimoji="0" lang="zh-CN" altLang="en-US" sz="2100" b="1" i="0" u="none" strike="noStrike" kern="1200" cap="none" spc="0" normalizeH="0" baseline="0" noProof="0" dirty="0">
                  <a:ln>
                    <a:noFill/>
                  </a:ln>
                  <a:solidFill>
                    <a:srgbClr val="1A7BAE"/>
                  </a:solidFill>
                  <a:effectLst/>
                  <a:uLnTx/>
                  <a:uFillTx/>
                  <a:latin typeface="+mn-lt"/>
                  <a:ea typeface="+mn-ea"/>
                  <a:cs typeface="+mn-cs"/>
                </a:rPr>
                <a:t>重伤</a:t>
              </a:r>
              <a:r>
                <a:rPr kumimoji="0" lang="en-US" altLang="zh-CN" sz="2100" b="0" i="0" u="none" strike="noStrike" kern="1200" cap="none" spc="0" normalizeH="0" baseline="0" noProof="0" dirty="0">
                  <a:ln>
                    <a:noFill/>
                  </a:ln>
                  <a:solidFill>
                    <a:srgbClr val="262626"/>
                  </a:solidFill>
                  <a:effectLst/>
                  <a:uLnTx/>
                  <a:uFillTx/>
                  <a:latin typeface="+mn-lt"/>
                  <a:ea typeface="+mn-ea"/>
                  <a:cs typeface="+mn-cs"/>
                </a:rPr>
                <a:t>(</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包括急性工业中毒）</a:t>
              </a:r>
              <a:endParaRPr kumimoji="0" lang="zh-CN" altLang="en-US" sz="2400" b="1"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7892" name="组合 41"/>
          <p:cNvGrpSpPr/>
          <p:nvPr/>
        </p:nvGrpSpPr>
        <p:grpSpPr>
          <a:xfrm>
            <a:off x="3289697" y="3512344"/>
            <a:ext cx="5027982" cy="896541"/>
            <a:chOff x="2401717" y="3545583"/>
            <a:chExt cx="5027865" cy="896124"/>
          </a:xfrm>
        </p:grpSpPr>
        <p:pic>
          <p:nvPicPr>
            <p:cNvPr id="38" name="图片 37"/>
            <p:cNvPicPr>
              <a:picLocks noChangeAspect="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01717" y="3545583"/>
              <a:ext cx="896124" cy="896124"/>
            </a:xfrm>
            <a:prstGeom prst="rect">
              <a:avLst/>
            </a:prstGeom>
          </p:spPr>
        </p:pic>
        <p:sp>
          <p:nvSpPr>
            <p:cNvPr id="39" name="矩形 38"/>
            <p:cNvSpPr/>
            <p:nvPr/>
          </p:nvSpPr>
          <p:spPr>
            <a:xfrm>
              <a:off x="3401870" y="3608925"/>
              <a:ext cx="4027712" cy="767993"/>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C36518"/>
                  </a:solidFill>
                  <a:effectLst/>
                  <a:uLnTx/>
                  <a:uFillTx/>
                  <a:latin typeface="Impact" panose="020B0806030902050204" charset="0"/>
                  <a:ea typeface="+mn-ea"/>
                  <a:cs typeface="+mn-cs"/>
                </a:rPr>
                <a:t>0.5-1</a:t>
              </a:r>
              <a:r>
                <a:rPr kumimoji="0" lang="zh-CN" altLang="en-US" sz="4400" b="0" i="0" u="none" strike="noStrike" kern="1200" cap="none" spc="0" normalizeH="0" baseline="0" noProof="0" dirty="0">
                  <a:ln>
                    <a:noFill/>
                  </a:ln>
                  <a:solidFill>
                    <a:srgbClr val="C36518"/>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亿元以下直接</a:t>
              </a:r>
              <a:r>
                <a:rPr kumimoji="0" lang="zh-CN" altLang="en-US" sz="2100" b="1" i="0" u="none" strike="noStrike" kern="1200" cap="none" spc="0" normalizeH="0" baseline="0" noProof="0" dirty="0">
                  <a:ln>
                    <a:noFill/>
                  </a:ln>
                  <a:solidFill>
                    <a:srgbClr val="C36518"/>
                  </a:solidFill>
                  <a:effectLst/>
                  <a:uLnTx/>
                  <a:uFillTx/>
                  <a:latin typeface="+mn-lt"/>
                  <a:ea typeface="+mn-ea"/>
                  <a:cs typeface="+mn-cs"/>
                </a:rPr>
                <a:t>经济损失</a:t>
              </a:r>
              <a:endParaRPr kumimoji="0" lang="zh-CN" altLang="en-US" sz="2100" b="0"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7894" name="组合 2"/>
          <p:cNvGrpSpPr/>
          <p:nvPr/>
        </p:nvGrpSpPr>
        <p:grpSpPr>
          <a:xfrm>
            <a:off x="-365521" y="1122760"/>
            <a:ext cx="3244453" cy="3245644"/>
            <a:chOff x="-365994" y="1086237"/>
            <a:chExt cx="3245326" cy="3245326"/>
          </a:xfrm>
        </p:grpSpPr>
        <p:sp>
          <p:nvSpPr>
            <p:cNvPr id="48" name="椭圆 47"/>
            <p:cNvSpPr>
              <a:spLocks noChangeAspect="1"/>
            </p:cNvSpPr>
            <p:nvPr/>
          </p:nvSpPr>
          <p:spPr>
            <a:xfrm>
              <a:off x="176669" y="1628900"/>
              <a:ext cx="2160000" cy="2160000"/>
            </a:xfrm>
            <a:prstGeom prst="ellipse">
              <a:avLst/>
            </a:prstGeom>
            <a:solidFill>
              <a:srgbClr val="CC6600"/>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7899" name="矩形 48"/>
            <p:cNvSpPr/>
            <p:nvPr/>
          </p:nvSpPr>
          <p:spPr>
            <a:xfrm>
              <a:off x="266265" y="2478068"/>
              <a:ext cx="1980809" cy="460330"/>
            </a:xfrm>
            <a:prstGeom prst="rect">
              <a:avLst/>
            </a:prstGeom>
            <a:noFill/>
            <a:ln w="3175">
              <a:noFill/>
            </a:ln>
          </p:spPr>
          <p:txBody>
            <a:bodyPr>
              <a:spAutoFit/>
            </a:bodyPr>
            <a:p>
              <a:pPr algn="ctr" eaLnBrk="1" hangingPunct="1"/>
              <a:r>
                <a:rPr lang="zh-CN" altLang="en-US" sz="2400" b="1" dirty="0">
                  <a:solidFill>
                    <a:schemeClr val="bg1"/>
                  </a:solidFill>
                  <a:latin typeface="微软雅黑" panose="020B0503020204020204" pitchFamily="34" charset="-122"/>
                </a:rPr>
                <a:t>重大事故</a:t>
              </a:r>
              <a:endParaRPr lang="zh-CN" altLang="en-US" sz="2400" b="1" dirty="0">
                <a:solidFill>
                  <a:schemeClr val="bg1"/>
                </a:solidFill>
                <a:latin typeface="微软雅黑" panose="020B0503020204020204" pitchFamily="34" charset="-122"/>
              </a:endParaRPr>
            </a:p>
          </p:txBody>
        </p:sp>
        <p:sp>
          <p:nvSpPr>
            <p:cNvPr id="47" name="弧形 46"/>
            <p:cNvSpPr/>
            <p:nvPr/>
          </p:nvSpPr>
          <p:spPr>
            <a:xfrm>
              <a:off x="-365994" y="1086237"/>
              <a:ext cx="3245326" cy="3245326"/>
            </a:xfrm>
            <a:prstGeom prst="arc">
              <a:avLst>
                <a:gd name="adj1" fmla="val 16200000"/>
                <a:gd name="adj2" fmla="val 5288446"/>
              </a:avLst>
            </a:prstGeom>
            <a:ln w="317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sp>
        <p:nvSpPr>
          <p:cNvPr id="53" name="矩形 52"/>
          <p:cNvSpPr/>
          <p:nvPr/>
        </p:nvSpPr>
        <p:spPr>
          <a:xfrm>
            <a:off x="4185047" y="4639866"/>
            <a:ext cx="4572000" cy="275590"/>
          </a:xfrm>
          <a:prstGeom prst="rect">
            <a:avLst/>
          </a:prstGeom>
        </p:spPr>
        <p:txBody>
          <a:bodyPr>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rPr>
              <a:t>“以上”包括本数，所称的“以下”不包括本数。</a:t>
            </a: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37896"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37897" name="文本框 3"/>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7" name="TextBox 6"/>
          <p:cNvSpPr txBox="1"/>
          <p:nvPr/>
        </p:nvSpPr>
        <p:spPr>
          <a:xfrm>
            <a:off x="473710" y="47546"/>
            <a:ext cx="5625704"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事故分类</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915" name="组合 39"/>
          <p:cNvGrpSpPr/>
          <p:nvPr/>
        </p:nvGrpSpPr>
        <p:grpSpPr>
          <a:xfrm>
            <a:off x="3289697" y="1085850"/>
            <a:ext cx="2836837" cy="881063"/>
            <a:chOff x="2558857" y="1118973"/>
            <a:chExt cx="2837091" cy="880328"/>
          </a:xfrm>
        </p:grpSpPr>
        <p:sp>
          <p:nvSpPr>
            <p:cNvPr id="22" name="矩形 21"/>
            <p:cNvSpPr/>
            <p:nvPr/>
          </p:nvSpPr>
          <p:spPr>
            <a:xfrm>
              <a:off x="3401870" y="1174417"/>
              <a:ext cx="1994078" cy="767709"/>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BF3420"/>
                  </a:solidFill>
                  <a:effectLst/>
                  <a:uLnTx/>
                  <a:uFillTx/>
                  <a:latin typeface="Impact" panose="020B0806030902050204" charset="0"/>
                  <a:ea typeface="+mn-ea"/>
                  <a:cs typeface="+mn-cs"/>
                </a:rPr>
                <a:t>3-9</a:t>
              </a:r>
              <a:r>
                <a:rPr kumimoji="0" lang="zh-CN" altLang="en-US" sz="4400" b="0" i="0" u="none" strike="noStrike" kern="1200" cap="none" spc="0" normalizeH="0" baseline="0" noProof="0" dirty="0">
                  <a:ln>
                    <a:noFill/>
                  </a:ln>
                  <a:solidFill>
                    <a:srgbClr val="BF3420"/>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  </a:t>
              </a:r>
              <a:r>
                <a:rPr kumimoji="0" lang="zh-CN" altLang="en-US" sz="2100" b="1" i="0" u="none" strike="noStrike" kern="1200" cap="none" spc="0" normalizeH="0" baseline="0" noProof="0" dirty="0">
                  <a:ln>
                    <a:noFill/>
                  </a:ln>
                  <a:solidFill>
                    <a:srgbClr val="BF3420"/>
                  </a:solidFill>
                  <a:effectLst/>
                  <a:uLnTx/>
                  <a:uFillTx/>
                  <a:latin typeface="+mn-lt"/>
                  <a:ea typeface="+mn-ea"/>
                  <a:cs typeface="+mn-cs"/>
                </a:rPr>
                <a:t>死亡</a:t>
              </a:r>
              <a:endParaRPr kumimoji="0" lang="zh-CN" altLang="en-US" sz="2100" b="1" i="0" u="none" strike="noStrike" kern="1200" cap="none" spc="0" normalizeH="0" baseline="0" noProof="0" dirty="0">
                <a:ln>
                  <a:noFill/>
                </a:ln>
                <a:solidFill>
                  <a:srgbClr val="BF3420"/>
                </a:solidFill>
                <a:effectLst/>
                <a:uLnTx/>
                <a:uFillTx/>
                <a:latin typeface="+mn-lt"/>
                <a:ea typeface="+mn-ea"/>
                <a:cs typeface="+mn-cs"/>
              </a:endParaRPr>
            </a:p>
          </p:txBody>
        </p:sp>
        <p:grpSp>
          <p:nvGrpSpPr>
            <p:cNvPr id="33" name="Group 86"/>
            <p:cNvGrpSpPr>
              <a:grpSpLocks noChangeAspect="1"/>
            </p:cNvGrpSpPr>
            <p:nvPr/>
          </p:nvGrpSpPr>
          <p:grpSpPr bwMode="auto">
            <a:xfrm>
              <a:off x="2558857" y="1118973"/>
              <a:ext cx="581844" cy="880328"/>
              <a:chOff x="5600" y="1603"/>
              <a:chExt cx="731" cy="1106"/>
            </a:xfrm>
            <a:solidFill>
              <a:srgbClr val="BF3420"/>
            </a:solidFill>
          </p:grpSpPr>
          <p:sp>
            <p:nvSpPr>
              <p:cNvPr id="34" name="Freeform 87"/>
              <p:cNvSpPr/>
              <p:nvPr/>
            </p:nvSpPr>
            <p:spPr bwMode="auto">
              <a:xfrm flipV="1">
                <a:off x="5637" y="1603"/>
                <a:ext cx="374" cy="316"/>
              </a:xfrm>
              <a:custGeom>
                <a:avLst/>
                <a:gdLst>
                  <a:gd name="T0" fmla="*/ 57 w 1046"/>
                  <a:gd name="T1" fmla="*/ 892 h 892"/>
                  <a:gd name="T2" fmla="*/ 416 w 1046"/>
                  <a:gd name="T3" fmla="*/ 570 h 892"/>
                  <a:gd name="T4" fmla="*/ 448 w 1046"/>
                  <a:gd name="T5" fmla="*/ 726 h 892"/>
                  <a:gd name="T6" fmla="*/ 1046 w 1046"/>
                  <a:gd name="T7" fmla="*/ 0 h 892"/>
                  <a:gd name="T8" fmla="*/ 516 w 1046"/>
                  <a:gd name="T9" fmla="*/ 348 h 892"/>
                  <a:gd name="T10" fmla="*/ 478 w 1046"/>
                  <a:gd name="T11" fmla="*/ 168 h 892"/>
                  <a:gd name="T12" fmla="*/ 0 w 1046"/>
                  <a:gd name="T13" fmla="*/ 601 h 892"/>
                  <a:gd name="T14" fmla="*/ 57 w 1046"/>
                  <a:gd name="T15" fmla="*/ 892 h 8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6" h="892">
                    <a:moveTo>
                      <a:pt x="57" y="892"/>
                    </a:moveTo>
                    <a:cubicBezTo>
                      <a:pt x="178" y="786"/>
                      <a:pt x="293" y="673"/>
                      <a:pt x="416" y="570"/>
                    </a:cubicBezTo>
                    <a:cubicBezTo>
                      <a:pt x="427" y="622"/>
                      <a:pt x="437" y="674"/>
                      <a:pt x="448" y="726"/>
                    </a:cubicBezTo>
                    <a:cubicBezTo>
                      <a:pt x="648" y="484"/>
                      <a:pt x="851" y="246"/>
                      <a:pt x="1046" y="0"/>
                    </a:cubicBezTo>
                    <a:cubicBezTo>
                      <a:pt x="868" y="114"/>
                      <a:pt x="695" y="236"/>
                      <a:pt x="516" y="348"/>
                    </a:cubicBezTo>
                    <a:cubicBezTo>
                      <a:pt x="503" y="288"/>
                      <a:pt x="490" y="228"/>
                      <a:pt x="478" y="168"/>
                    </a:cubicBezTo>
                    <a:cubicBezTo>
                      <a:pt x="317" y="311"/>
                      <a:pt x="158" y="455"/>
                      <a:pt x="0" y="601"/>
                    </a:cubicBezTo>
                    <a:cubicBezTo>
                      <a:pt x="15" y="699"/>
                      <a:pt x="36" y="795"/>
                      <a:pt x="57" y="8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5" name="Freeform 88"/>
              <p:cNvSpPr/>
              <p:nvPr/>
            </p:nvSpPr>
            <p:spPr bwMode="auto">
              <a:xfrm flipV="1">
                <a:off x="6063" y="1808"/>
                <a:ext cx="268" cy="260"/>
              </a:xfrm>
              <a:custGeom>
                <a:avLst/>
                <a:gdLst>
                  <a:gd name="T0" fmla="*/ 325 w 752"/>
                  <a:gd name="T1" fmla="*/ 678 h 734"/>
                  <a:gd name="T2" fmla="*/ 677 w 752"/>
                  <a:gd name="T3" fmla="*/ 290 h 734"/>
                  <a:gd name="T4" fmla="*/ 157 w 752"/>
                  <a:gd name="T5" fmla="*/ 178 h 734"/>
                  <a:gd name="T6" fmla="*/ 325 w 752"/>
                  <a:gd name="T7" fmla="*/ 678 h 734"/>
                </a:gdLst>
                <a:ahLst/>
                <a:cxnLst>
                  <a:cxn ang="0">
                    <a:pos x="T0" y="T1"/>
                  </a:cxn>
                  <a:cxn ang="0">
                    <a:pos x="T2" y="T3"/>
                  </a:cxn>
                  <a:cxn ang="0">
                    <a:pos x="T4" y="T5"/>
                  </a:cxn>
                  <a:cxn ang="0">
                    <a:pos x="T6" y="T7"/>
                  </a:cxn>
                </a:cxnLst>
                <a:rect l="0" t="0" r="r" b="b"/>
                <a:pathLst>
                  <a:path w="752" h="734">
                    <a:moveTo>
                      <a:pt x="325" y="678"/>
                    </a:moveTo>
                    <a:cubicBezTo>
                      <a:pt x="542" y="734"/>
                      <a:pt x="752" y="500"/>
                      <a:pt x="677" y="290"/>
                    </a:cubicBezTo>
                    <a:cubicBezTo>
                      <a:pt x="620" y="68"/>
                      <a:pt x="300" y="0"/>
                      <a:pt x="157" y="178"/>
                    </a:cubicBezTo>
                    <a:cubicBezTo>
                      <a:pt x="0" y="341"/>
                      <a:pt x="103" y="644"/>
                      <a:pt x="325" y="6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6" name="Freeform 89"/>
              <p:cNvSpPr/>
              <p:nvPr/>
            </p:nvSpPr>
            <p:spPr bwMode="auto">
              <a:xfrm flipV="1">
                <a:off x="5600" y="1944"/>
                <a:ext cx="544" cy="765"/>
              </a:xfrm>
              <a:custGeom>
                <a:avLst/>
                <a:gdLst>
                  <a:gd name="T0" fmla="*/ 238 w 1523"/>
                  <a:gd name="T1" fmla="*/ 1894 h 2157"/>
                  <a:gd name="T2" fmla="*/ 302 w 1523"/>
                  <a:gd name="T3" fmla="*/ 2128 h 2157"/>
                  <a:gd name="T4" fmla="*/ 1175 w 1523"/>
                  <a:gd name="T5" fmla="*/ 2059 h 2157"/>
                  <a:gd name="T6" fmla="*/ 1515 w 1523"/>
                  <a:gd name="T7" fmla="*/ 1753 h 2157"/>
                  <a:gd name="T8" fmla="*/ 1516 w 1523"/>
                  <a:gd name="T9" fmla="*/ 872 h 2157"/>
                  <a:gd name="T10" fmla="*/ 1279 w 1523"/>
                  <a:gd name="T11" fmla="*/ 872 h 2157"/>
                  <a:gd name="T12" fmla="*/ 1274 w 1523"/>
                  <a:gd name="T13" fmla="*/ 1437 h 2157"/>
                  <a:gd name="T14" fmla="*/ 955 w 1523"/>
                  <a:gd name="T15" fmla="*/ 1134 h 2157"/>
                  <a:gd name="T16" fmla="*/ 951 w 1523"/>
                  <a:gd name="T17" fmla="*/ 541 h 2157"/>
                  <a:gd name="T18" fmla="*/ 1294 w 1523"/>
                  <a:gd name="T19" fmla="*/ 312 h 2157"/>
                  <a:gd name="T20" fmla="*/ 1127 w 1523"/>
                  <a:gd name="T21" fmla="*/ 68 h 2157"/>
                  <a:gd name="T22" fmla="*/ 641 w 1523"/>
                  <a:gd name="T23" fmla="*/ 385 h 2157"/>
                  <a:gd name="T24" fmla="*/ 629 w 1523"/>
                  <a:gd name="T25" fmla="*/ 1008 h 2157"/>
                  <a:gd name="T26" fmla="*/ 372 w 1523"/>
                  <a:gd name="T27" fmla="*/ 874 h 2157"/>
                  <a:gd name="T28" fmla="*/ 592 w 1523"/>
                  <a:gd name="T29" fmla="*/ 412 h 2157"/>
                  <a:gd name="T30" fmla="*/ 313 w 1523"/>
                  <a:gd name="T31" fmla="*/ 317 h 2157"/>
                  <a:gd name="T32" fmla="*/ 0 w 1523"/>
                  <a:gd name="T33" fmla="*/ 932 h 2157"/>
                  <a:gd name="T34" fmla="*/ 890 w 1523"/>
                  <a:gd name="T35" fmla="*/ 1843 h 2157"/>
                  <a:gd name="T36" fmla="*/ 238 w 1523"/>
                  <a:gd name="T37" fmla="*/ 1894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3" h="2157">
                    <a:moveTo>
                      <a:pt x="238" y="1894"/>
                    </a:moveTo>
                    <a:cubicBezTo>
                      <a:pt x="110" y="1943"/>
                      <a:pt x="164" y="2157"/>
                      <a:pt x="302" y="2128"/>
                    </a:cubicBezTo>
                    <a:cubicBezTo>
                      <a:pt x="593" y="2105"/>
                      <a:pt x="886" y="2097"/>
                      <a:pt x="1175" y="2059"/>
                    </a:cubicBezTo>
                    <a:cubicBezTo>
                      <a:pt x="1291" y="1963"/>
                      <a:pt x="1440" y="1886"/>
                      <a:pt x="1515" y="1753"/>
                    </a:cubicBezTo>
                    <a:cubicBezTo>
                      <a:pt x="1523" y="1460"/>
                      <a:pt x="1520" y="1166"/>
                      <a:pt x="1516" y="872"/>
                    </a:cubicBezTo>
                    <a:cubicBezTo>
                      <a:pt x="1498" y="748"/>
                      <a:pt x="1296" y="747"/>
                      <a:pt x="1279" y="872"/>
                    </a:cubicBezTo>
                    <a:cubicBezTo>
                      <a:pt x="1271" y="1060"/>
                      <a:pt x="1280" y="1249"/>
                      <a:pt x="1274" y="1437"/>
                    </a:cubicBezTo>
                    <a:cubicBezTo>
                      <a:pt x="1166" y="1338"/>
                      <a:pt x="1061" y="1236"/>
                      <a:pt x="955" y="1134"/>
                    </a:cubicBezTo>
                    <a:cubicBezTo>
                      <a:pt x="952" y="937"/>
                      <a:pt x="947" y="739"/>
                      <a:pt x="951" y="541"/>
                    </a:cubicBezTo>
                    <a:cubicBezTo>
                      <a:pt x="1064" y="464"/>
                      <a:pt x="1186" y="398"/>
                      <a:pt x="1294" y="312"/>
                    </a:cubicBezTo>
                    <a:cubicBezTo>
                      <a:pt x="1406" y="205"/>
                      <a:pt x="1268" y="0"/>
                      <a:pt x="1127" y="68"/>
                    </a:cubicBezTo>
                    <a:cubicBezTo>
                      <a:pt x="961" y="167"/>
                      <a:pt x="799" y="274"/>
                      <a:pt x="641" y="385"/>
                    </a:cubicBezTo>
                    <a:cubicBezTo>
                      <a:pt x="637" y="593"/>
                      <a:pt x="633" y="801"/>
                      <a:pt x="629" y="1008"/>
                    </a:cubicBezTo>
                    <a:cubicBezTo>
                      <a:pt x="542" y="966"/>
                      <a:pt x="456" y="921"/>
                      <a:pt x="372" y="874"/>
                    </a:cubicBezTo>
                    <a:cubicBezTo>
                      <a:pt x="440" y="717"/>
                      <a:pt x="539" y="574"/>
                      <a:pt x="592" y="412"/>
                    </a:cubicBezTo>
                    <a:cubicBezTo>
                      <a:pt x="615" y="261"/>
                      <a:pt x="386" y="182"/>
                      <a:pt x="313" y="317"/>
                    </a:cubicBezTo>
                    <a:cubicBezTo>
                      <a:pt x="206" y="520"/>
                      <a:pt x="102" y="726"/>
                      <a:pt x="0" y="932"/>
                    </a:cubicBezTo>
                    <a:cubicBezTo>
                      <a:pt x="295" y="1237"/>
                      <a:pt x="596" y="1537"/>
                      <a:pt x="890" y="1843"/>
                    </a:cubicBezTo>
                    <a:cubicBezTo>
                      <a:pt x="673" y="1860"/>
                      <a:pt x="454" y="1869"/>
                      <a:pt x="238" y="18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38916" name="组合 40"/>
          <p:cNvGrpSpPr/>
          <p:nvPr/>
        </p:nvGrpSpPr>
        <p:grpSpPr>
          <a:xfrm>
            <a:off x="3289697" y="2256235"/>
            <a:ext cx="5658267" cy="966788"/>
            <a:chOff x="2573360" y="2289451"/>
            <a:chExt cx="5658627" cy="965982"/>
          </a:xfrm>
        </p:grpSpPr>
        <p:grpSp>
          <p:nvGrpSpPr>
            <p:cNvPr id="23" name="组合 22"/>
            <p:cNvGrpSpPr/>
            <p:nvPr/>
          </p:nvGrpSpPr>
          <p:grpSpPr>
            <a:xfrm>
              <a:off x="2573360" y="2289451"/>
              <a:ext cx="552838" cy="965982"/>
              <a:chOff x="5372101" y="2792413"/>
              <a:chExt cx="885824" cy="1547812"/>
            </a:xfrm>
            <a:solidFill>
              <a:srgbClr val="1A7BAE"/>
            </a:solidFill>
          </p:grpSpPr>
          <p:sp>
            <p:nvSpPr>
              <p:cNvPr id="24" name="Freeform 41"/>
              <p:cNvSpPr/>
              <p:nvPr/>
            </p:nvSpPr>
            <p:spPr bwMode="auto">
              <a:xfrm flipV="1">
                <a:off x="5489575" y="2792413"/>
                <a:ext cx="355600" cy="346075"/>
              </a:xfrm>
              <a:custGeom>
                <a:avLst/>
                <a:gdLst>
                  <a:gd name="T0" fmla="*/ 1316 w 2927"/>
                  <a:gd name="T1" fmla="*/ 2794 h 2863"/>
                  <a:gd name="T2" fmla="*/ 2561 w 2927"/>
                  <a:gd name="T3" fmla="*/ 2292 h 2863"/>
                  <a:gd name="T4" fmla="*/ 2793 w 2927"/>
                  <a:gd name="T5" fmla="*/ 1035 h 2863"/>
                  <a:gd name="T6" fmla="*/ 1627 w 2927"/>
                  <a:gd name="T7" fmla="*/ 87 h 2863"/>
                  <a:gd name="T8" fmla="*/ 148 w 2927"/>
                  <a:gd name="T9" fmla="*/ 1213 h 2863"/>
                  <a:gd name="T10" fmla="*/ 1316 w 2927"/>
                  <a:gd name="T11" fmla="*/ 2794 h 2863"/>
                </a:gdLst>
                <a:ahLst/>
                <a:cxnLst>
                  <a:cxn ang="0">
                    <a:pos x="T0" y="T1"/>
                  </a:cxn>
                  <a:cxn ang="0">
                    <a:pos x="T2" y="T3"/>
                  </a:cxn>
                  <a:cxn ang="0">
                    <a:pos x="T4" y="T5"/>
                  </a:cxn>
                  <a:cxn ang="0">
                    <a:pos x="T6" y="T7"/>
                  </a:cxn>
                  <a:cxn ang="0">
                    <a:pos x="T8" y="T9"/>
                  </a:cxn>
                  <a:cxn ang="0">
                    <a:pos x="T10" y="T11"/>
                  </a:cxn>
                </a:cxnLst>
                <a:rect l="0" t="0" r="r" b="b"/>
                <a:pathLst>
                  <a:path w="2927" h="2863">
                    <a:moveTo>
                      <a:pt x="1316" y="2794"/>
                    </a:moveTo>
                    <a:cubicBezTo>
                      <a:pt x="1782" y="2863"/>
                      <a:pt x="2272" y="2662"/>
                      <a:pt x="2561" y="2292"/>
                    </a:cubicBezTo>
                    <a:cubicBezTo>
                      <a:pt x="2841" y="1945"/>
                      <a:pt x="2927" y="1459"/>
                      <a:pt x="2793" y="1035"/>
                    </a:cubicBezTo>
                    <a:cubicBezTo>
                      <a:pt x="2640" y="524"/>
                      <a:pt x="2159" y="131"/>
                      <a:pt x="1627" y="87"/>
                    </a:cubicBezTo>
                    <a:cubicBezTo>
                      <a:pt x="938" y="0"/>
                      <a:pt x="250" y="526"/>
                      <a:pt x="148" y="1213"/>
                    </a:cubicBezTo>
                    <a:cubicBezTo>
                      <a:pt x="0" y="1947"/>
                      <a:pt x="570" y="2722"/>
                      <a:pt x="1316" y="27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5" name="Freeform 42"/>
              <p:cNvSpPr>
                <a:spLocks noEditPoints="1"/>
              </p:cNvSpPr>
              <p:nvPr/>
            </p:nvSpPr>
            <p:spPr bwMode="auto">
              <a:xfrm flipV="1">
                <a:off x="5372101" y="3101975"/>
                <a:ext cx="687387" cy="1238250"/>
              </a:xfrm>
              <a:custGeom>
                <a:avLst/>
                <a:gdLst>
                  <a:gd name="T0" fmla="*/ 3147 w 5654"/>
                  <a:gd name="T1" fmla="*/ 10011 h 10223"/>
                  <a:gd name="T2" fmla="*/ 4107 w 5654"/>
                  <a:gd name="T3" fmla="*/ 9971 h 10223"/>
                  <a:gd name="T4" fmla="*/ 4411 w 5654"/>
                  <a:gd name="T5" fmla="*/ 9534 h 10223"/>
                  <a:gd name="T6" fmla="*/ 5390 w 5654"/>
                  <a:gd name="T7" fmla="*/ 6017 h 10223"/>
                  <a:gd name="T8" fmla="*/ 5129 w 5654"/>
                  <a:gd name="T9" fmla="*/ 5268 h 10223"/>
                  <a:gd name="T10" fmla="*/ 5474 w 5654"/>
                  <a:gd name="T11" fmla="*/ 3686 h 10223"/>
                  <a:gd name="T12" fmla="*/ 5654 w 5654"/>
                  <a:gd name="T13" fmla="*/ 3414 h 10223"/>
                  <a:gd name="T14" fmla="*/ 4810 w 5654"/>
                  <a:gd name="T15" fmla="*/ 2743 h 10223"/>
                  <a:gd name="T16" fmla="*/ 4627 w 5654"/>
                  <a:gd name="T17" fmla="*/ 2988 h 10223"/>
                  <a:gd name="T18" fmla="*/ 4440 w 5654"/>
                  <a:gd name="T19" fmla="*/ 589 h 10223"/>
                  <a:gd name="T20" fmla="*/ 3543 w 5654"/>
                  <a:gd name="T21" fmla="*/ 270 h 10223"/>
                  <a:gd name="T22" fmla="*/ 3341 w 5654"/>
                  <a:gd name="T23" fmla="*/ 761 h 10223"/>
                  <a:gd name="T24" fmla="*/ 3396 w 5654"/>
                  <a:gd name="T25" fmla="*/ 3265 h 10223"/>
                  <a:gd name="T26" fmla="*/ 3632 w 5654"/>
                  <a:gd name="T27" fmla="*/ 5197 h 10223"/>
                  <a:gd name="T28" fmla="*/ 3353 w 5654"/>
                  <a:gd name="T29" fmla="*/ 5631 h 10223"/>
                  <a:gd name="T30" fmla="*/ 3119 w 5654"/>
                  <a:gd name="T31" fmla="*/ 5064 h 10223"/>
                  <a:gd name="T32" fmla="*/ 2978 w 5654"/>
                  <a:gd name="T33" fmla="*/ 4988 h 10223"/>
                  <a:gd name="T34" fmla="*/ 2114 w 5654"/>
                  <a:gd name="T35" fmla="*/ 4907 h 10223"/>
                  <a:gd name="T36" fmla="*/ 408 w 5654"/>
                  <a:gd name="T37" fmla="*/ 574 h 10223"/>
                  <a:gd name="T38" fmla="*/ 82 w 5654"/>
                  <a:gd name="T39" fmla="*/ 691 h 10223"/>
                  <a:gd name="T40" fmla="*/ 1777 w 5654"/>
                  <a:gd name="T41" fmla="*/ 5022 h 10223"/>
                  <a:gd name="T42" fmla="*/ 1314 w 5654"/>
                  <a:gd name="T43" fmla="*/ 5630 h 10223"/>
                  <a:gd name="T44" fmla="*/ 1326 w 5654"/>
                  <a:gd name="T45" fmla="*/ 5873 h 10223"/>
                  <a:gd name="T46" fmla="*/ 2530 w 5654"/>
                  <a:gd name="T47" fmla="*/ 8946 h 10223"/>
                  <a:gd name="T48" fmla="*/ 2307 w 5654"/>
                  <a:gd name="T49" fmla="*/ 9055 h 10223"/>
                  <a:gd name="T50" fmla="*/ 2446 w 5654"/>
                  <a:gd name="T51" fmla="*/ 9344 h 10223"/>
                  <a:gd name="T52" fmla="*/ 2857 w 5654"/>
                  <a:gd name="T53" fmla="*/ 9194 h 10223"/>
                  <a:gd name="T54" fmla="*/ 3147 w 5654"/>
                  <a:gd name="T55" fmla="*/ 10011 h 10223"/>
                  <a:gd name="T56" fmla="*/ 3044 w 5654"/>
                  <a:gd name="T57" fmla="*/ 9586 h 10223"/>
                  <a:gd name="T58" fmla="*/ 2796 w 5654"/>
                  <a:gd name="T59" fmla="*/ 8739 h 10223"/>
                  <a:gd name="T60" fmla="*/ 1626 w 5654"/>
                  <a:gd name="T61" fmla="*/ 5756 h 10223"/>
                  <a:gd name="T62" fmla="*/ 2030 w 5654"/>
                  <a:gd name="T63" fmla="*/ 5252 h 10223"/>
                  <a:gd name="T64" fmla="*/ 2869 w 5654"/>
                  <a:gd name="T65" fmla="*/ 5300 h 10223"/>
                  <a:gd name="T66" fmla="*/ 4181 w 5654"/>
                  <a:gd name="T67" fmla="*/ 9263 h 10223"/>
                  <a:gd name="T68" fmla="*/ 3798 w 5654"/>
                  <a:gd name="T69" fmla="*/ 9908 h 10223"/>
                  <a:gd name="T70" fmla="*/ 3044 w 5654"/>
                  <a:gd name="T71" fmla="*/ 9586 h 10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54" h="10223">
                    <a:moveTo>
                      <a:pt x="3147" y="10011"/>
                    </a:moveTo>
                    <a:cubicBezTo>
                      <a:pt x="3424" y="10223"/>
                      <a:pt x="3850" y="10209"/>
                      <a:pt x="4107" y="9971"/>
                    </a:cubicBezTo>
                    <a:cubicBezTo>
                      <a:pt x="4243" y="9853"/>
                      <a:pt x="4319" y="9686"/>
                      <a:pt x="4411" y="9534"/>
                    </a:cubicBezTo>
                    <a:cubicBezTo>
                      <a:pt x="5004" y="8459"/>
                      <a:pt x="5338" y="7243"/>
                      <a:pt x="5390" y="6017"/>
                    </a:cubicBezTo>
                    <a:cubicBezTo>
                      <a:pt x="5406" y="5745"/>
                      <a:pt x="5307" y="5473"/>
                      <a:pt x="5129" y="5268"/>
                    </a:cubicBezTo>
                    <a:cubicBezTo>
                      <a:pt x="5216" y="4735"/>
                      <a:pt x="5323" y="4204"/>
                      <a:pt x="5474" y="3686"/>
                    </a:cubicBezTo>
                    <a:cubicBezTo>
                      <a:pt x="5501" y="3577"/>
                      <a:pt x="5589" y="3500"/>
                      <a:pt x="5654" y="3414"/>
                    </a:cubicBezTo>
                    <a:cubicBezTo>
                      <a:pt x="5371" y="3192"/>
                      <a:pt x="5096" y="2961"/>
                      <a:pt x="4810" y="2743"/>
                    </a:cubicBezTo>
                    <a:cubicBezTo>
                      <a:pt x="4727" y="2793"/>
                      <a:pt x="4690" y="2912"/>
                      <a:pt x="4627" y="2988"/>
                    </a:cubicBezTo>
                    <a:cubicBezTo>
                      <a:pt x="4528" y="2192"/>
                      <a:pt x="4468" y="1391"/>
                      <a:pt x="4440" y="589"/>
                    </a:cubicBezTo>
                    <a:cubicBezTo>
                      <a:pt x="4383" y="188"/>
                      <a:pt x="3841" y="0"/>
                      <a:pt x="3543" y="270"/>
                    </a:cubicBezTo>
                    <a:cubicBezTo>
                      <a:pt x="3396" y="387"/>
                      <a:pt x="3331" y="578"/>
                      <a:pt x="3341" y="761"/>
                    </a:cubicBezTo>
                    <a:cubicBezTo>
                      <a:pt x="3326" y="1596"/>
                      <a:pt x="3336" y="2432"/>
                      <a:pt x="3396" y="3265"/>
                    </a:cubicBezTo>
                    <a:cubicBezTo>
                      <a:pt x="3464" y="3911"/>
                      <a:pt x="3557" y="4553"/>
                      <a:pt x="3632" y="5197"/>
                    </a:cubicBezTo>
                    <a:cubicBezTo>
                      <a:pt x="3509" y="5319"/>
                      <a:pt x="3413" y="5467"/>
                      <a:pt x="3353" y="5631"/>
                    </a:cubicBezTo>
                    <a:cubicBezTo>
                      <a:pt x="3263" y="5447"/>
                      <a:pt x="3209" y="5248"/>
                      <a:pt x="3119" y="5064"/>
                    </a:cubicBezTo>
                    <a:cubicBezTo>
                      <a:pt x="3097" y="5008"/>
                      <a:pt x="3031" y="4994"/>
                      <a:pt x="2978" y="4988"/>
                    </a:cubicBezTo>
                    <a:cubicBezTo>
                      <a:pt x="2690" y="4960"/>
                      <a:pt x="2402" y="4934"/>
                      <a:pt x="2114" y="4907"/>
                    </a:cubicBezTo>
                    <a:cubicBezTo>
                      <a:pt x="1542" y="3464"/>
                      <a:pt x="980" y="2017"/>
                      <a:pt x="408" y="574"/>
                    </a:cubicBezTo>
                    <a:cubicBezTo>
                      <a:pt x="340" y="370"/>
                      <a:pt x="0" y="487"/>
                      <a:pt x="82" y="691"/>
                    </a:cubicBezTo>
                    <a:cubicBezTo>
                      <a:pt x="639" y="2138"/>
                      <a:pt x="1218" y="3576"/>
                      <a:pt x="1777" y="5022"/>
                    </a:cubicBezTo>
                    <a:cubicBezTo>
                      <a:pt x="1622" y="5224"/>
                      <a:pt x="1465" y="5424"/>
                      <a:pt x="1314" y="5630"/>
                    </a:cubicBezTo>
                    <a:cubicBezTo>
                      <a:pt x="1258" y="5702"/>
                      <a:pt x="1298" y="5797"/>
                      <a:pt x="1326" y="5873"/>
                    </a:cubicBezTo>
                    <a:cubicBezTo>
                      <a:pt x="1730" y="6896"/>
                      <a:pt x="2125" y="7923"/>
                      <a:pt x="2530" y="8946"/>
                    </a:cubicBezTo>
                    <a:cubicBezTo>
                      <a:pt x="2455" y="8979"/>
                      <a:pt x="2369" y="8998"/>
                      <a:pt x="2307" y="9055"/>
                    </a:cubicBezTo>
                    <a:cubicBezTo>
                      <a:pt x="2221" y="9163"/>
                      <a:pt x="2298" y="9356"/>
                      <a:pt x="2446" y="9344"/>
                    </a:cubicBezTo>
                    <a:cubicBezTo>
                      <a:pt x="2590" y="9318"/>
                      <a:pt x="2720" y="9243"/>
                      <a:pt x="2857" y="9194"/>
                    </a:cubicBezTo>
                    <a:cubicBezTo>
                      <a:pt x="2792" y="9492"/>
                      <a:pt x="2891" y="9832"/>
                      <a:pt x="3147" y="10011"/>
                    </a:cubicBezTo>
                    <a:moveTo>
                      <a:pt x="3044" y="9586"/>
                    </a:moveTo>
                    <a:cubicBezTo>
                      <a:pt x="2946" y="9309"/>
                      <a:pt x="2922" y="9008"/>
                      <a:pt x="2796" y="8739"/>
                    </a:cubicBezTo>
                    <a:cubicBezTo>
                      <a:pt x="2403" y="7746"/>
                      <a:pt x="2021" y="6748"/>
                      <a:pt x="1626" y="5756"/>
                    </a:cubicBezTo>
                    <a:cubicBezTo>
                      <a:pt x="1761" y="5589"/>
                      <a:pt x="1872" y="5394"/>
                      <a:pt x="2030" y="5252"/>
                    </a:cubicBezTo>
                    <a:cubicBezTo>
                      <a:pt x="2305" y="5215"/>
                      <a:pt x="2590" y="5296"/>
                      <a:pt x="2869" y="5300"/>
                    </a:cubicBezTo>
                    <a:cubicBezTo>
                      <a:pt x="3384" y="6593"/>
                      <a:pt x="3885" y="7899"/>
                      <a:pt x="4181" y="9263"/>
                    </a:cubicBezTo>
                    <a:cubicBezTo>
                      <a:pt x="4228" y="9533"/>
                      <a:pt x="4059" y="9821"/>
                      <a:pt x="3798" y="9908"/>
                    </a:cubicBezTo>
                    <a:cubicBezTo>
                      <a:pt x="3514" y="10019"/>
                      <a:pt x="3157" y="9873"/>
                      <a:pt x="3044" y="95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43"/>
              <p:cNvSpPr/>
              <p:nvPr/>
            </p:nvSpPr>
            <p:spPr bwMode="auto">
              <a:xfrm flipV="1">
                <a:off x="5594350" y="3128963"/>
                <a:ext cx="290512" cy="563563"/>
              </a:xfrm>
              <a:custGeom>
                <a:avLst/>
                <a:gdLst>
                  <a:gd name="T0" fmla="*/ 1575 w 2384"/>
                  <a:gd name="T1" fmla="*/ 4497 h 4651"/>
                  <a:gd name="T2" fmla="*/ 2275 w 2384"/>
                  <a:gd name="T3" fmla="*/ 3878 h 4651"/>
                  <a:gd name="T4" fmla="*/ 1064 w 2384"/>
                  <a:gd name="T5" fmla="*/ 358 h 4651"/>
                  <a:gd name="T6" fmla="*/ 575 w 2384"/>
                  <a:gd name="T7" fmla="*/ 13 h 4651"/>
                  <a:gd name="T8" fmla="*/ 31 w 2384"/>
                  <a:gd name="T9" fmla="*/ 491 h 4651"/>
                  <a:gd name="T10" fmla="*/ 233 w 2384"/>
                  <a:gd name="T11" fmla="*/ 1079 h 4651"/>
                  <a:gd name="T12" fmla="*/ 1226 w 2384"/>
                  <a:gd name="T13" fmla="*/ 4067 h 4651"/>
                  <a:gd name="T14" fmla="*/ 1575 w 2384"/>
                  <a:gd name="T15" fmla="*/ 4497 h 4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4" h="4651">
                    <a:moveTo>
                      <a:pt x="1575" y="4497"/>
                    </a:moveTo>
                    <a:cubicBezTo>
                      <a:pt x="1948" y="4651"/>
                      <a:pt x="2384" y="4268"/>
                      <a:pt x="2275" y="3878"/>
                    </a:cubicBezTo>
                    <a:cubicBezTo>
                      <a:pt x="1977" y="2673"/>
                      <a:pt x="1621" y="1471"/>
                      <a:pt x="1064" y="358"/>
                    </a:cubicBezTo>
                    <a:cubicBezTo>
                      <a:pt x="981" y="163"/>
                      <a:pt x="791" y="15"/>
                      <a:pt x="575" y="13"/>
                    </a:cubicBezTo>
                    <a:cubicBezTo>
                      <a:pt x="305" y="0"/>
                      <a:pt x="52" y="221"/>
                      <a:pt x="31" y="491"/>
                    </a:cubicBezTo>
                    <a:cubicBezTo>
                      <a:pt x="0" y="711"/>
                      <a:pt x="155" y="887"/>
                      <a:pt x="233" y="1079"/>
                    </a:cubicBezTo>
                    <a:cubicBezTo>
                      <a:pt x="671" y="2035"/>
                      <a:pt x="974" y="3048"/>
                      <a:pt x="1226" y="4067"/>
                    </a:cubicBezTo>
                    <a:cubicBezTo>
                      <a:pt x="1254" y="4260"/>
                      <a:pt x="1390" y="4432"/>
                      <a:pt x="1575" y="44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44"/>
              <p:cNvSpPr/>
              <p:nvPr/>
            </p:nvSpPr>
            <p:spPr bwMode="auto">
              <a:xfrm flipV="1">
                <a:off x="5965825" y="3941763"/>
                <a:ext cx="119062" cy="98425"/>
              </a:xfrm>
              <a:custGeom>
                <a:avLst/>
                <a:gdLst>
                  <a:gd name="T0" fmla="*/ 0 w 972"/>
                  <a:gd name="T1" fmla="*/ 126 h 823"/>
                  <a:gd name="T2" fmla="*/ 870 w 972"/>
                  <a:gd name="T3" fmla="*/ 823 h 823"/>
                  <a:gd name="T4" fmla="*/ 972 w 972"/>
                  <a:gd name="T5" fmla="*/ 721 h 823"/>
                  <a:gd name="T6" fmla="*/ 90 w 972"/>
                  <a:gd name="T7" fmla="*/ 0 h 823"/>
                  <a:gd name="T8" fmla="*/ 0 w 972"/>
                  <a:gd name="T9" fmla="*/ 126 h 823"/>
                </a:gdLst>
                <a:ahLst/>
                <a:cxnLst>
                  <a:cxn ang="0">
                    <a:pos x="T0" y="T1"/>
                  </a:cxn>
                  <a:cxn ang="0">
                    <a:pos x="T2" y="T3"/>
                  </a:cxn>
                  <a:cxn ang="0">
                    <a:pos x="T4" y="T5"/>
                  </a:cxn>
                  <a:cxn ang="0">
                    <a:pos x="T6" y="T7"/>
                  </a:cxn>
                  <a:cxn ang="0">
                    <a:pos x="T8" y="T9"/>
                  </a:cxn>
                </a:cxnLst>
                <a:rect l="0" t="0" r="r" b="b"/>
                <a:pathLst>
                  <a:path w="972" h="823">
                    <a:moveTo>
                      <a:pt x="0" y="126"/>
                    </a:moveTo>
                    <a:cubicBezTo>
                      <a:pt x="290" y="358"/>
                      <a:pt x="582" y="589"/>
                      <a:pt x="870" y="823"/>
                    </a:cubicBezTo>
                    <a:cubicBezTo>
                      <a:pt x="904" y="789"/>
                      <a:pt x="938" y="755"/>
                      <a:pt x="972" y="721"/>
                    </a:cubicBezTo>
                    <a:cubicBezTo>
                      <a:pt x="677" y="483"/>
                      <a:pt x="383" y="242"/>
                      <a:pt x="90" y="0"/>
                    </a:cubicBezTo>
                    <a:cubicBezTo>
                      <a:pt x="60" y="42"/>
                      <a:pt x="30" y="84"/>
                      <a:pt x="0" y="1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8" name="Freeform 45"/>
              <p:cNvSpPr/>
              <p:nvPr/>
            </p:nvSpPr>
            <p:spPr bwMode="auto">
              <a:xfrm flipV="1">
                <a:off x="5988050" y="3967163"/>
                <a:ext cx="131762" cy="112713"/>
              </a:xfrm>
              <a:custGeom>
                <a:avLst/>
                <a:gdLst>
                  <a:gd name="T0" fmla="*/ 0 w 1073"/>
                  <a:gd name="T1" fmla="*/ 192 h 927"/>
                  <a:gd name="T2" fmla="*/ 899 w 1073"/>
                  <a:gd name="T3" fmla="*/ 927 h 927"/>
                  <a:gd name="T4" fmla="*/ 1073 w 1073"/>
                  <a:gd name="T5" fmla="*/ 754 h 927"/>
                  <a:gd name="T6" fmla="*/ 144 w 1073"/>
                  <a:gd name="T7" fmla="*/ 0 h 927"/>
                  <a:gd name="T8" fmla="*/ 0 w 1073"/>
                  <a:gd name="T9" fmla="*/ 192 h 927"/>
                </a:gdLst>
                <a:ahLst/>
                <a:cxnLst>
                  <a:cxn ang="0">
                    <a:pos x="T0" y="T1"/>
                  </a:cxn>
                  <a:cxn ang="0">
                    <a:pos x="T2" y="T3"/>
                  </a:cxn>
                  <a:cxn ang="0">
                    <a:pos x="T4" y="T5"/>
                  </a:cxn>
                  <a:cxn ang="0">
                    <a:pos x="T6" y="T7"/>
                  </a:cxn>
                  <a:cxn ang="0">
                    <a:pos x="T8" y="T9"/>
                  </a:cxn>
                </a:cxnLst>
                <a:rect l="0" t="0" r="r" b="b"/>
                <a:pathLst>
                  <a:path w="1073" h="927">
                    <a:moveTo>
                      <a:pt x="0" y="192"/>
                    </a:moveTo>
                    <a:cubicBezTo>
                      <a:pt x="301" y="436"/>
                      <a:pt x="601" y="680"/>
                      <a:pt x="899" y="927"/>
                    </a:cubicBezTo>
                    <a:cubicBezTo>
                      <a:pt x="957" y="869"/>
                      <a:pt x="1015" y="811"/>
                      <a:pt x="1073" y="754"/>
                    </a:cubicBezTo>
                    <a:cubicBezTo>
                      <a:pt x="768" y="497"/>
                      <a:pt x="450" y="256"/>
                      <a:pt x="144" y="0"/>
                    </a:cubicBezTo>
                    <a:cubicBezTo>
                      <a:pt x="94" y="63"/>
                      <a:pt x="47" y="128"/>
                      <a:pt x="0" y="1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9" name="Freeform 46"/>
              <p:cNvSpPr/>
              <p:nvPr/>
            </p:nvSpPr>
            <p:spPr bwMode="auto">
              <a:xfrm flipV="1">
                <a:off x="6018213" y="4005263"/>
                <a:ext cx="136525" cy="122238"/>
              </a:xfrm>
              <a:custGeom>
                <a:avLst/>
                <a:gdLst>
                  <a:gd name="T0" fmla="*/ 0 w 1134"/>
                  <a:gd name="T1" fmla="*/ 257 h 1016"/>
                  <a:gd name="T2" fmla="*/ 947 w 1134"/>
                  <a:gd name="T3" fmla="*/ 1016 h 1016"/>
                  <a:gd name="T4" fmla="*/ 1134 w 1134"/>
                  <a:gd name="T5" fmla="*/ 872 h 1016"/>
                  <a:gd name="T6" fmla="*/ 191 w 1134"/>
                  <a:gd name="T7" fmla="*/ 0 h 1016"/>
                  <a:gd name="T8" fmla="*/ 0 w 1134"/>
                  <a:gd name="T9" fmla="*/ 257 h 1016"/>
                </a:gdLst>
                <a:ahLst/>
                <a:cxnLst>
                  <a:cxn ang="0">
                    <a:pos x="T0" y="T1"/>
                  </a:cxn>
                  <a:cxn ang="0">
                    <a:pos x="T2" y="T3"/>
                  </a:cxn>
                  <a:cxn ang="0">
                    <a:pos x="T4" y="T5"/>
                  </a:cxn>
                  <a:cxn ang="0">
                    <a:pos x="T6" y="T7"/>
                  </a:cxn>
                  <a:cxn ang="0">
                    <a:pos x="T8" y="T9"/>
                  </a:cxn>
                </a:cxnLst>
                <a:rect l="0" t="0" r="r" b="b"/>
                <a:pathLst>
                  <a:path w="1134" h="1016">
                    <a:moveTo>
                      <a:pt x="0" y="257"/>
                    </a:moveTo>
                    <a:cubicBezTo>
                      <a:pt x="312" y="514"/>
                      <a:pt x="626" y="771"/>
                      <a:pt x="947" y="1016"/>
                    </a:cubicBezTo>
                    <a:cubicBezTo>
                      <a:pt x="1024" y="1002"/>
                      <a:pt x="1071" y="916"/>
                      <a:pt x="1134" y="872"/>
                    </a:cubicBezTo>
                    <a:cubicBezTo>
                      <a:pt x="820" y="581"/>
                      <a:pt x="503" y="293"/>
                      <a:pt x="191" y="0"/>
                    </a:cubicBezTo>
                    <a:cubicBezTo>
                      <a:pt x="124" y="83"/>
                      <a:pt x="63" y="171"/>
                      <a:pt x="0" y="2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0" name="Freeform 47"/>
              <p:cNvSpPr/>
              <p:nvPr/>
            </p:nvSpPr>
            <p:spPr bwMode="auto">
              <a:xfrm flipV="1">
                <a:off x="6051550" y="4035425"/>
                <a:ext cx="157162" cy="130175"/>
              </a:xfrm>
              <a:custGeom>
                <a:avLst/>
                <a:gdLst>
                  <a:gd name="T0" fmla="*/ 0 w 1297"/>
                  <a:gd name="T1" fmla="*/ 176 h 1077"/>
                  <a:gd name="T2" fmla="*/ 978 w 1297"/>
                  <a:gd name="T3" fmla="*/ 1077 h 1077"/>
                  <a:gd name="T4" fmla="*/ 1297 w 1297"/>
                  <a:gd name="T5" fmla="*/ 803 h 1077"/>
                  <a:gd name="T6" fmla="*/ 123 w 1297"/>
                  <a:gd name="T7" fmla="*/ 0 h 1077"/>
                  <a:gd name="T8" fmla="*/ 0 w 1297"/>
                  <a:gd name="T9" fmla="*/ 176 h 1077"/>
                </a:gdLst>
                <a:ahLst/>
                <a:cxnLst>
                  <a:cxn ang="0">
                    <a:pos x="T0" y="T1"/>
                  </a:cxn>
                  <a:cxn ang="0">
                    <a:pos x="T2" y="T3"/>
                  </a:cxn>
                  <a:cxn ang="0">
                    <a:pos x="T4" y="T5"/>
                  </a:cxn>
                  <a:cxn ang="0">
                    <a:pos x="T6" y="T7"/>
                  </a:cxn>
                  <a:cxn ang="0">
                    <a:pos x="T8" y="T9"/>
                  </a:cxn>
                </a:cxnLst>
                <a:rect l="0" t="0" r="r" b="b"/>
                <a:pathLst>
                  <a:path w="1297" h="1077">
                    <a:moveTo>
                      <a:pt x="0" y="176"/>
                    </a:moveTo>
                    <a:cubicBezTo>
                      <a:pt x="324" y="478"/>
                      <a:pt x="652" y="777"/>
                      <a:pt x="978" y="1077"/>
                    </a:cubicBezTo>
                    <a:cubicBezTo>
                      <a:pt x="1081" y="982"/>
                      <a:pt x="1187" y="891"/>
                      <a:pt x="1297" y="803"/>
                    </a:cubicBezTo>
                    <a:cubicBezTo>
                      <a:pt x="905" y="537"/>
                      <a:pt x="512" y="271"/>
                      <a:pt x="123" y="0"/>
                    </a:cubicBezTo>
                    <a:cubicBezTo>
                      <a:pt x="81" y="58"/>
                      <a:pt x="40" y="117"/>
                      <a:pt x="0" y="1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48"/>
              <p:cNvSpPr/>
              <p:nvPr/>
            </p:nvSpPr>
            <p:spPr bwMode="auto">
              <a:xfrm flipV="1">
                <a:off x="6076950" y="4081463"/>
                <a:ext cx="166687" cy="131763"/>
              </a:xfrm>
              <a:custGeom>
                <a:avLst/>
                <a:gdLst>
                  <a:gd name="T0" fmla="*/ 0 w 1372"/>
                  <a:gd name="T1" fmla="*/ 262 h 1096"/>
                  <a:gd name="T2" fmla="*/ 1224 w 1372"/>
                  <a:gd name="T3" fmla="*/ 1096 h 1096"/>
                  <a:gd name="T4" fmla="*/ 1372 w 1372"/>
                  <a:gd name="T5" fmla="*/ 913 h 1096"/>
                  <a:gd name="T6" fmla="*/ 182 w 1372"/>
                  <a:gd name="T7" fmla="*/ 0 h 1096"/>
                  <a:gd name="T8" fmla="*/ 0 w 1372"/>
                  <a:gd name="T9" fmla="*/ 262 h 1096"/>
                </a:gdLst>
                <a:ahLst/>
                <a:cxnLst>
                  <a:cxn ang="0">
                    <a:pos x="T0" y="T1"/>
                  </a:cxn>
                  <a:cxn ang="0">
                    <a:pos x="T2" y="T3"/>
                  </a:cxn>
                  <a:cxn ang="0">
                    <a:pos x="T4" y="T5"/>
                  </a:cxn>
                  <a:cxn ang="0">
                    <a:pos x="T6" y="T7"/>
                  </a:cxn>
                  <a:cxn ang="0">
                    <a:pos x="T8" y="T9"/>
                  </a:cxn>
                </a:cxnLst>
                <a:rect l="0" t="0" r="r" b="b"/>
                <a:pathLst>
                  <a:path w="1372" h="1096">
                    <a:moveTo>
                      <a:pt x="0" y="262"/>
                    </a:moveTo>
                    <a:cubicBezTo>
                      <a:pt x="410" y="538"/>
                      <a:pt x="814" y="822"/>
                      <a:pt x="1224" y="1096"/>
                    </a:cubicBezTo>
                    <a:cubicBezTo>
                      <a:pt x="1277" y="1037"/>
                      <a:pt x="1326" y="976"/>
                      <a:pt x="1372" y="913"/>
                    </a:cubicBezTo>
                    <a:cubicBezTo>
                      <a:pt x="977" y="607"/>
                      <a:pt x="583" y="298"/>
                      <a:pt x="182" y="0"/>
                    </a:cubicBezTo>
                    <a:cubicBezTo>
                      <a:pt x="115" y="83"/>
                      <a:pt x="56" y="171"/>
                      <a:pt x="0" y="26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49"/>
              <p:cNvSpPr/>
              <p:nvPr/>
            </p:nvSpPr>
            <p:spPr bwMode="auto">
              <a:xfrm flipV="1">
                <a:off x="6115050" y="4122738"/>
                <a:ext cx="142875" cy="127000"/>
              </a:xfrm>
              <a:custGeom>
                <a:avLst/>
                <a:gdLst>
                  <a:gd name="T0" fmla="*/ 0 w 1176"/>
                  <a:gd name="T1" fmla="*/ 194 h 1051"/>
                  <a:gd name="T2" fmla="*/ 1125 w 1176"/>
                  <a:gd name="T3" fmla="*/ 1051 h 1051"/>
                  <a:gd name="T4" fmla="*/ 988 w 1176"/>
                  <a:gd name="T5" fmla="*/ 366 h 1051"/>
                  <a:gd name="T6" fmla="*/ 0 w 1176"/>
                  <a:gd name="T7" fmla="*/ 194 h 1051"/>
                </a:gdLst>
                <a:ahLst/>
                <a:cxnLst>
                  <a:cxn ang="0">
                    <a:pos x="T0" y="T1"/>
                  </a:cxn>
                  <a:cxn ang="0">
                    <a:pos x="T2" y="T3"/>
                  </a:cxn>
                  <a:cxn ang="0">
                    <a:pos x="T4" y="T5"/>
                  </a:cxn>
                  <a:cxn ang="0">
                    <a:pos x="T6" y="T7"/>
                  </a:cxn>
                </a:cxnLst>
                <a:rect l="0" t="0" r="r" b="b"/>
                <a:pathLst>
                  <a:path w="1176" h="1051">
                    <a:moveTo>
                      <a:pt x="0" y="194"/>
                    </a:moveTo>
                    <a:cubicBezTo>
                      <a:pt x="376" y="478"/>
                      <a:pt x="743" y="775"/>
                      <a:pt x="1125" y="1051"/>
                    </a:cubicBezTo>
                    <a:cubicBezTo>
                      <a:pt x="1176" y="816"/>
                      <a:pt x="1146" y="555"/>
                      <a:pt x="988" y="366"/>
                    </a:cubicBezTo>
                    <a:cubicBezTo>
                      <a:pt x="763" y="69"/>
                      <a:pt x="314" y="0"/>
                      <a:pt x="0"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sp>
          <p:nvSpPr>
            <p:cNvPr id="37" name="矩形 36"/>
            <p:cNvSpPr/>
            <p:nvPr/>
          </p:nvSpPr>
          <p:spPr>
            <a:xfrm>
              <a:off x="3401870" y="2387722"/>
              <a:ext cx="4830117" cy="767710"/>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1A7BAE"/>
                  </a:solidFill>
                  <a:effectLst/>
                  <a:uLnTx/>
                  <a:uFillTx/>
                  <a:latin typeface="Impact" panose="020B0806030902050204" charset="0"/>
                  <a:ea typeface="+mn-ea"/>
                  <a:cs typeface="+mn-cs"/>
                </a:rPr>
                <a:t>10-49</a:t>
              </a:r>
              <a:r>
                <a:rPr kumimoji="0" lang="zh-CN" altLang="en-US" sz="4400" b="0" i="0" u="none" strike="noStrike" kern="1200" cap="none" spc="0" normalizeH="0" baseline="0" noProof="0" dirty="0">
                  <a:ln>
                    <a:noFill/>
                  </a:ln>
                  <a:solidFill>
                    <a:srgbClr val="BF3420"/>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a:t>
              </a:r>
              <a:r>
                <a:rPr kumimoji="0" lang="zh-CN" altLang="en-US" sz="2100" b="1" i="0" u="none" strike="noStrike" kern="1200" cap="none" spc="0" normalizeH="0" baseline="0" noProof="0" dirty="0">
                  <a:ln>
                    <a:noFill/>
                  </a:ln>
                  <a:solidFill>
                    <a:srgbClr val="1A7BAE"/>
                  </a:solidFill>
                  <a:effectLst/>
                  <a:uLnTx/>
                  <a:uFillTx/>
                  <a:latin typeface="+mn-lt"/>
                  <a:ea typeface="+mn-ea"/>
                  <a:cs typeface="+mn-cs"/>
                </a:rPr>
                <a:t>重伤</a:t>
              </a:r>
              <a:r>
                <a:rPr kumimoji="0" lang="en-US" altLang="zh-CN" sz="2100" b="0" i="0" u="none" strike="noStrike" kern="1200" cap="none" spc="0" normalizeH="0" baseline="0" noProof="0" dirty="0">
                  <a:ln>
                    <a:noFill/>
                  </a:ln>
                  <a:solidFill>
                    <a:srgbClr val="262626"/>
                  </a:solidFill>
                  <a:effectLst/>
                  <a:uLnTx/>
                  <a:uFillTx/>
                  <a:latin typeface="+mn-lt"/>
                  <a:ea typeface="+mn-ea"/>
                  <a:cs typeface="+mn-cs"/>
                </a:rPr>
                <a:t>(</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包括急性工业中毒）</a:t>
              </a:r>
              <a:endParaRPr kumimoji="0" lang="zh-CN" altLang="en-US" sz="2100" b="1"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8917" name="组合 41"/>
          <p:cNvGrpSpPr/>
          <p:nvPr/>
        </p:nvGrpSpPr>
        <p:grpSpPr>
          <a:xfrm>
            <a:off x="3289697" y="3512344"/>
            <a:ext cx="5430501" cy="896541"/>
            <a:chOff x="2401717" y="3545583"/>
            <a:chExt cx="5430754" cy="896124"/>
          </a:xfrm>
        </p:grpSpPr>
        <p:pic>
          <p:nvPicPr>
            <p:cNvPr id="38" name="图片 37"/>
            <p:cNvPicPr>
              <a:picLocks noChangeAspect="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01717" y="3545583"/>
              <a:ext cx="896124" cy="896124"/>
            </a:xfrm>
            <a:prstGeom prst="rect">
              <a:avLst/>
            </a:prstGeom>
          </p:spPr>
        </p:pic>
        <p:sp>
          <p:nvSpPr>
            <p:cNvPr id="39" name="矩形 38"/>
            <p:cNvSpPr/>
            <p:nvPr/>
          </p:nvSpPr>
          <p:spPr>
            <a:xfrm>
              <a:off x="3401870" y="3608925"/>
              <a:ext cx="4430601" cy="767993"/>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C36518"/>
                  </a:solidFill>
                  <a:effectLst/>
                  <a:uLnTx/>
                  <a:uFillTx/>
                  <a:latin typeface="Impact" panose="020B0806030902050204" charset="0"/>
                  <a:ea typeface="+mn-ea"/>
                  <a:cs typeface="+mn-cs"/>
                </a:rPr>
                <a:t>0.1-0.5</a:t>
              </a:r>
              <a:r>
                <a:rPr kumimoji="0" lang="zh-CN" altLang="en-US" sz="4400" b="0" i="0" u="none" strike="noStrike" kern="1200" cap="none" spc="0" normalizeH="0" baseline="0" noProof="0" dirty="0">
                  <a:ln>
                    <a:noFill/>
                  </a:ln>
                  <a:solidFill>
                    <a:srgbClr val="C36518"/>
                  </a:solidFill>
                  <a:effectLst/>
                  <a:uLnTx/>
                  <a:uFillTx/>
                  <a:latin typeface="Impact" panose="020B0806030902050204" charset="0"/>
                  <a:ea typeface="+mn-ea"/>
                  <a:cs typeface="+mn-cs"/>
                </a:rPr>
                <a:t>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亿元以下直接</a:t>
              </a:r>
              <a:r>
                <a:rPr kumimoji="0" lang="zh-CN" altLang="en-US" sz="2100" b="1" i="0" u="none" strike="noStrike" kern="1200" cap="none" spc="0" normalizeH="0" baseline="0" noProof="0" dirty="0">
                  <a:ln>
                    <a:noFill/>
                  </a:ln>
                  <a:solidFill>
                    <a:srgbClr val="C36518"/>
                  </a:solidFill>
                  <a:effectLst/>
                  <a:uLnTx/>
                  <a:uFillTx/>
                  <a:latin typeface="+mn-lt"/>
                  <a:ea typeface="+mn-ea"/>
                  <a:cs typeface="+mn-cs"/>
                </a:rPr>
                <a:t>经济损失</a:t>
              </a:r>
              <a:endParaRPr kumimoji="0" lang="zh-CN" altLang="en-US" sz="2100" b="0" i="0" u="none" strike="noStrike" kern="1200" cap="none" spc="0" normalizeH="0" baseline="0" noProof="0" dirty="0">
                <a:ln>
                  <a:noFill/>
                </a:ln>
                <a:solidFill>
                  <a:srgbClr val="262626"/>
                </a:solidFill>
                <a:effectLst/>
                <a:uLnTx/>
                <a:uFillTx/>
                <a:latin typeface="+mn-lt"/>
                <a:ea typeface="+mn-ea"/>
                <a:cs typeface="+mn-cs"/>
              </a:endParaRPr>
            </a:p>
          </p:txBody>
        </p:sp>
      </p:grpSp>
      <p:sp>
        <p:nvSpPr>
          <p:cNvPr id="43" name="椭圆 42"/>
          <p:cNvSpPr>
            <a:spLocks noChangeAspect="1"/>
          </p:cNvSpPr>
          <p:nvPr/>
        </p:nvSpPr>
        <p:spPr>
          <a:xfrm>
            <a:off x="176213" y="1628775"/>
            <a:ext cx="2160985" cy="2159794"/>
          </a:xfrm>
          <a:prstGeom prst="ellipse">
            <a:avLst/>
          </a:prstGeom>
          <a:solidFill>
            <a:srgbClr val="BE5700"/>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8919" name="矩形 44"/>
          <p:cNvSpPr/>
          <p:nvPr/>
        </p:nvSpPr>
        <p:spPr>
          <a:xfrm>
            <a:off x="266700" y="2477691"/>
            <a:ext cx="1980010" cy="460375"/>
          </a:xfrm>
          <a:prstGeom prst="rect">
            <a:avLst/>
          </a:prstGeom>
          <a:noFill/>
          <a:ln w="3175">
            <a:noFill/>
          </a:ln>
        </p:spPr>
        <p:txBody>
          <a:bodyPr>
            <a:spAutoFit/>
          </a:bodyPr>
          <a:p>
            <a:pPr algn="ctr" eaLnBrk="1" hangingPunct="1"/>
            <a:r>
              <a:rPr lang="zh-CN" altLang="en-US" sz="2400" b="1" dirty="0">
                <a:solidFill>
                  <a:schemeClr val="bg1"/>
                </a:solidFill>
                <a:latin typeface="微软雅黑" panose="020B0503020204020204" pitchFamily="34" charset="-122"/>
              </a:rPr>
              <a:t>较大事故</a:t>
            </a:r>
            <a:endParaRPr lang="zh-CN" altLang="en-US" sz="2400" b="1" dirty="0">
              <a:solidFill>
                <a:schemeClr val="bg1"/>
              </a:solidFill>
              <a:latin typeface="微软雅黑" panose="020B0503020204020204" pitchFamily="34" charset="-122"/>
            </a:endParaRPr>
          </a:p>
        </p:txBody>
      </p:sp>
      <p:sp>
        <p:nvSpPr>
          <p:cNvPr id="46" name="弧形 45"/>
          <p:cNvSpPr/>
          <p:nvPr/>
        </p:nvSpPr>
        <p:spPr>
          <a:xfrm>
            <a:off x="-365521" y="1085850"/>
            <a:ext cx="3244454" cy="3245644"/>
          </a:xfrm>
          <a:prstGeom prst="arc">
            <a:avLst>
              <a:gd name="adj1" fmla="val 16200000"/>
              <a:gd name="adj2" fmla="val 5288446"/>
            </a:avLst>
          </a:prstGeom>
          <a:ln w="317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50" name="矩形 49"/>
          <p:cNvSpPr/>
          <p:nvPr/>
        </p:nvSpPr>
        <p:spPr>
          <a:xfrm>
            <a:off x="4185047" y="4639866"/>
            <a:ext cx="4572000" cy="275590"/>
          </a:xfrm>
          <a:prstGeom prst="rect">
            <a:avLst/>
          </a:prstGeom>
        </p:spPr>
        <p:txBody>
          <a:bodyPr>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rPr>
              <a:t>“以上”包括本数，所称的“以下”不包括本数。</a:t>
            </a: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38922"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38923" name="文本框 2"/>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7" name="TextBox 6"/>
          <p:cNvSpPr txBox="1"/>
          <p:nvPr/>
        </p:nvSpPr>
        <p:spPr>
          <a:xfrm>
            <a:off x="473710" y="47546"/>
            <a:ext cx="5625704"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事故分类</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9938" name="组合 39"/>
          <p:cNvGrpSpPr/>
          <p:nvPr/>
        </p:nvGrpSpPr>
        <p:grpSpPr>
          <a:xfrm>
            <a:off x="3289697" y="1085850"/>
            <a:ext cx="2804547" cy="881063"/>
            <a:chOff x="2558857" y="1118973"/>
            <a:chExt cx="2804485" cy="880328"/>
          </a:xfrm>
        </p:grpSpPr>
        <p:sp>
          <p:nvSpPr>
            <p:cNvPr id="22" name="矩形 21"/>
            <p:cNvSpPr/>
            <p:nvPr/>
          </p:nvSpPr>
          <p:spPr>
            <a:xfrm>
              <a:off x="3401870" y="1174417"/>
              <a:ext cx="1961472" cy="767709"/>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BF3420"/>
                  </a:solidFill>
                  <a:effectLst/>
                  <a:uLnTx/>
                  <a:uFillTx/>
                  <a:latin typeface="Impact" panose="020B0806030902050204" charset="0"/>
                  <a:ea typeface="+mn-ea"/>
                  <a:cs typeface="+mn-cs"/>
                </a:rPr>
                <a:t>3</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人以下  </a:t>
              </a:r>
              <a:r>
                <a:rPr kumimoji="0" lang="zh-CN" altLang="en-US" sz="2100" b="1" i="0" u="none" strike="noStrike" kern="1200" cap="none" spc="0" normalizeH="0" baseline="0" noProof="0" dirty="0">
                  <a:ln>
                    <a:noFill/>
                  </a:ln>
                  <a:solidFill>
                    <a:srgbClr val="BF3420"/>
                  </a:solidFill>
                  <a:effectLst/>
                  <a:uLnTx/>
                  <a:uFillTx/>
                  <a:latin typeface="+mn-lt"/>
                  <a:ea typeface="+mn-ea"/>
                  <a:cs typeface="+mn-cs"/>
                </a:rPr>
                <a:t>死亡</a:t>
              </a:r>
              <a:endParaRPr kumimoji="0" lang="zh-CN" altLang="en-US" sz="2100" b="1" i="0" u="none" strike="noStrike" kern="1200" cap="none" spc="0" normalizeH="0" baseline="0" noProof="0" dirty="0">
                <a:ln>
                  <a:noFill/>
                </a:ln>
                <a:solidFill>
                  <a:srgbClr val="BF3420"/>
                </a:solidFill>
                <a:effectLst/>
                <a:uLnTx/>
                <a:uFillTx/>
                <a:latin typeface="+mn-lt"/>
                <a:ea typeface="+mn-ea"/>
                <a:cs typeface="+mn-cs"/>
              </a:endParaRPr>
            </a:p>
          </p:txBody>
        </p:sp>
        <p:grpSp>
          <p:nvGrpSpPr>
            <p:cNvPr id="33" name="Group 86"/>
            <p:cNvGrpSpPr>
              <a:grpSpLocks noChangeAspect="1"/>
            </p:cNvGrpSpPr>
            <p:nvPr/>
          </p:nvGrpSpPr>
          <p:grpSpPr bwMode="auto">
            <a:xfrm>
              <a:off x="2558857" y="1118973"/>
              <a:ext cx="581844" cy="880328"/>
              <a:chOff x="5600" y="1603"/>
              <a:chExt cx="731" cy="1106"/>
            </a:xfrm>
            <a:solidFill>
              <a:srgbClr val="BF3420"/>
            </a:solidFill>
          </p:grpSpPr>
          <p:sp>
            <p:nvSpPr>
              <p:cNvPr id="34" name="Freeform 87"/>
              <p:cNvSpPr/>
              <p:nvPr/>
            </p:nvSpPr>
            <p:spPr bwMode="auto">
              <a:xfrm flipV="1">
                <a:off x="5637" y="1603"/>
                <a:ext cx="374" cy="316"/>
              </a:xfrm>
              <a:custGeom>
                <a:avLst/>
                <a:gdLst>
                  <a:gd name="T0" fmla="*/ 57 w 1046"/>
                  <a:gd name="T1" fmla="*/ 892 h 892"/>
                  <a:gd name="T2" fmla="*/ 416 w 1046"/>
                  <a:gd name="T3" fmla="*/ 570 h 892"/>
                  <a:gd name="T4" fmla="*/ 448 w 1046"/>
                  <a:gd name="T5" fmla="*/ 726 h 892"/>
                  <a:gd name="T6" fmla="*/ 1046 w 1046"/>
                  <a:gd name="T7" fmla="*/ 0 h 892"/>
                  <a:gd name="T8" fmla="*/ 516 w 1046"/>
                  <a:gd name="T9" fmla="*/ 348 h 892"/>
                  <a:gd name="T10" fmla="*/ 478 w 1046"/>
                  <a:gd name="T11" fmla="*/ 168 h 892"/>
                  <a:gd name="T12" fmla="*/ 0 w 1046"/>
                  <a:gd name="T13" fmla="*/ 601 h 892"/>
                  <a:gd name="T14" fmla="*/ 57 w 1046"/>
                  <a:gd name="T15" fmla="*/ 892 h 8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6" h="892">
                    <a:moveTo>
                      <a:pt x="57" y="892"/>
                    </a:moveTo>
                    <a:cubicBezTo>
                      <a:pt x="178" y="786"/>
                      <a:pt x="293" y="673"/>
                      <a:pt x="416" y="570"/>
                    </a:cubicBezTo>
                    <a:cubicBezTo>
                      <a:pt x="427" y="622"/>
                      <a:pt x="437" y="674"/>
                      <a:pt x="448" y="726"/>
                    </a:cubicBezTo>
                    <a:cubicBezTo>
                      <a:pt x="648" y="484"/>
                      <a:pt x="851" y="246"/>
                      <a:pt x="1046" y="0"/>
                    </a:cubicBezTo>
                    <a:cubicBezTo>
                      <a:pt x="868" y="114"/>
                      <a:pt x="695" y="236"/>
                      <a:pt x="516" y="348"/>
                    </a:cubicBezTo>
                    <a:cubicBezTo>
                      <a:pt x="503" y="288"/>
                      <a:pt x="490" y="228"/>
                      <a:pt x="478" y="168"/>
                    </a:cubicBezTo>
                    <a:cubicBezTo>
                      <a:pt x="317" y="311"/>
                      <a:pt x="158" y="455"/>
                      <a:pt x="0" y="601"/>
                    </a:cubicBezTo>
                    <a:cubicBezTo>
                      <a:pt x="15" y="699"/>
                      <a:pt x="36" y="795"/>
                      <a:pt x="57" y="8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5" name="Freeform 88"/>
              <p:cNvSpPr/>
              <p:nvPr/>
            </p:nvSpPr>
            <p:spPr bwMode="auto">
              <a:xfrm flipV="1">
                <a:off x="6063" y="1808"/>
                <a:ext cx="268" cy="260"/>
              </a:xfrm>
              <a:custGeom>
                <a:avLst/>
                <a:gdLst>
                  <a:gd name="T0" fmla="*/ 325 w 752"/>
                  <a:gd name="T1" fmla="*/ 678 h 734"/>
                  <a:gd name="T2" fmla="*/ 677 w 752"/>
                  <a:gd name="T3" fmla="*/ 290 h 734"/>
                  <a:gd name="T4" fmla="*/ 157 w 752"/>
                  <a:gd name="T5" fmla="*/ 178 h 734"/>
                  <a:gd name="T6" fmla="*/ 325 w 752"/>
                  <a:gd name="T7" fmla="*/ 678 h 734"/>
                </a:gdLst>
                <a:ahLst/>
                <a:cxnLst>
                  <a:cxn ang="0">
                    <a:pos x="T0" y="T1"/>
                  </a:cxn>
                  <a:cxn ang="0">
                    <a:pos x="T2" y="T3"/>
                  </a:cxn>
                  <a:cxn ang="0">
                    <a:pos x="T4" y="T5"/>
                  </a:cxn>
                  <a:cxn ang="0">
                    <a:pos x="T6" y="T7"/>
                  </a:cxn>
                </a:cxnLst>
                <a:rect l="0" t="0" r="r" b="b"/>
                <a:pathLst>
                  <a:path w="752" h="734">
                    <a:moveTo>
                      <a:pt x="325" y="678"/>
                    </a:moveTo>
                    <a:cubicBezTo>
                      <a:pt x="542" y="734"/>
                      <a:pt x="752" y="500"/>
                      <a:pt x="677" y="290"/>
                    </a:cubicBezTo>
                    <a:cubicBezTo>
                      <a:pt x="620" y="68"/>
                      <a:pt x="300" y="0"/>
                      <a:pt x="157" y="178"/>
                    </a:cubicBezTo>
                    <a:cubicBezTo>
                      <a:pt x="0" y="341"/>
                      <a:pt x="103" y="644"/>
                      <a:pt x="325" y="6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6" name="Freeform 89"/>
              <p:cNvSpPr/>
              <p:nvPr/>
            </p:nvSpPr>
            <p:spPr bwMode="auto">
              <a:xfrm flipV="1">
                <a:off x="5600" y="1944"/>
                <a:ext cx="544" cy="765"/>
              </a:xfrm>
              <a:custGeom>
                <a:avLst/>
                <a:gdLst>
                  <a:gd name="T0" fmla="*/ 238 w 1523"/>
                  <a:gd name="T1" fmla="*/ 1894 h 2157"/>
                  <a:gd name="T2" fmla="*/ 302 w 1523"/>
                  <a:gd name="T3" fmla="*/ 2128 h 2157"/>
                  <a:gd name="T4" fmla="*/ 1175 w 1523"/>
                  <a:gd name="T5" fmla="*/ 2059 h 2157"/>
                  <a:gd name="T6" fmla="*/ 1515 w 1523"/>
                  <a:gd name="T7" fmla="*/ 1753 h 2157"/>
                  <a:gd name="T8" fmla="*/ 1516 w 1523"/>
                  <a:gd name="T9" fmla="*/ 872 h 2157"/>
                  <a:gd name="T10" fmla="*/ 1279 w 1523"/>
                  <a:gd name="T11" fmla="*/ 872 h 2157"/>
                  <a:gd name="T12" fmla="*/ 1274 w 1523"/>
                  <a:gd name="T13" fmla="*/ 1437 h 2157"/>
                  <a:gd name="T14" fmla="*/ 955 w 1523"/>
                  <a:gd name="T15" fmla="*/ 1134 h 2157"/>
                  <a:gd name="T16" fmla="*/ 951 w 1523"/>
                  <a:gd name="T17" fmla="*/ 541 h 2157"/>
                  <a:gd name="T18" fmla="*/ 1294 w 1523"/>
                  <a:gd name="T19" fmla="*/ 312 h 2157"/>
                  <a:gd name="T20" fmla="*/ 1127 w 1523"/>
                  <a:gd name="T21" fmla="*/ 68 h 2157"/>
                  <a:gd name="T22" fmla="*/ 641 w 1523"/>
                  <a:gd name="T23" fmla="*/ 385 h 2157"/>
                  <a:gd name="T24" fmla="*/ 629 w 1523"/>
                  <a:gd name="T25" fmla="*/ 1008 h 2157"/>
                  <a:gd name="T26" fmla="*/ 372 w 1523"/>
                  <a:gd name="T27" fmla="*/ 874 h 2157"/>
                  <a:gd name="T28" fmla="*/ 592 w 1523"/>
                  <a:gd name="T29" fmla="*/ 412 h 2157"/>
                  <a:gd name="T30" fmla="*/ 313 w 1523"/>
                  <a:gd name="T31" fmla="*/ 317 h 2157"/>
                  <a:gd name="T32" fmla="*/ 0 w 1523"/>
                  <a:gd name="T33" fmla="*/ 932 h 2157"/>
                  <a:gd name="T34" fmla="*/ 890 w 1523"/>
                  <a:gd name="T35" fmla="*/ 1843 h 2157"/>
                  <a:gd name="T36" fmla="*/ 238 w 1523"/>
                  <a:gd name="T37" fmla="*/ 1894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3" h="2157">
                    <a:moveTo>
                      <a:pt x="238" y="1894"/>
                    </a:moveTo>
                    <a:cubicBezTo>
                      <a:pt x="110" y="1943"/>
                      <a:pt x="164" y="2157"/>
                      <a:pt x="302" y="2128"/>
                    </a:cubicBezTo>
                    <a:cubicBezTo>
                      <a:pt x="593" y="2105"/>
                      <a:pt x="886" y="2097"/>
                      <a:pt x="1175" y="2059"/>
                    </a:cubicBezTo>
                    <a:cubicBezTo>
                      <a:pt x="1291" y="1963"/>
                      <a:pt x="1440" y="1886"/>
                      <a:pt x="1515" y="1753"/>
                    </a:cubicBezTo>
                    <a:cubicBezTo>
                      <a:pt x="1523" y="1460"/>
                      <a:pt x="1520" y="1166"/>
                      <a:pt x="1516" y="872"/>
                    </a:cubicBezTo>
                    <a:cubicBezTo>
                      <a:pt x="1498" y="748"/>
                      <a:pt x="1296" y="747"/>
                      <a:pt x="1279" y="872"/>
                    </a:cubicBezTo>
                    <a:cubicBezTo>
                      <a:pt x="1271" y="1060"/>
                      <a:pt x="1280" y="1249"/>
                      <a:pt x="1274" y="1437"/>
                    </a:cubicBezTo>
                    <a:cubicBezTo>
                      <a:pt x="1166" y="1338"/>
                      <a:pt x="1061" y="1236"/>
                      <a:pt x="955" y="1134"/>
                    </a:cubicBezTo>
                    <a:cubicBezTo>
                      <a:pt x="952" y="937"/>
                      <a:pt x="947" y="739"/>
                      <a:pt x="951" y="541"/>
                    </a:cubicBezTo>
                    <a:cubicBezTo>
                      <a:pt x="1064" y="464"/>
                      <a:pt x="1186" y="398"/>
                      <a:pt x="1294" y="312"/>
                    </a:cubicBezTo>
                    <a:cubicBezTo>
                      <a:pt x="1406" y="205"/>
                      <a:pt x="1268" y="0"/>
                      <a:pt x="1127" y="68"/>
                    </a:cubicBezTo>
                    <a:cubicBezTo>
                      <a:pt x="961" y="167"/>
                      <a:pt x="799" y="274"/>
                      <a:pt x="641" y="385"/>
                    </a:cubicBezTo>
                    <a:cubicBezTo>
                      <a:pt x="637" y="593"/>
                      <a:pt x="633" y="801"/>
                      <a:pt x="629" y="1008"/>
                    </a:cubicBezTo>
                    <a:cubicBezTo>
                      <a:pt x="542" y="966"/>
                      <a:pt x="456" y="921"/>
                      <a:pt x="372" y="874"/>
                    </a:cubicBezTo>
                    <a:cubicBezTo>
                      <a:pt x="440" y="717"/>
                      <a:pt x="539" y="574"/>
                      <a:pt x="592" y="412"/>
                    </a:cubicBezTo>
                    <a:cubicBezTo>
                      <a:pt x="615" y="261"/>
                      <a:pt x="386" y="182"/>
                      <a:pt x="313" y="317"/>
                    </a:cubicBezTo>
                    <a:cubicBezTo>
                      <a:pt x="206" y="520"/>
                      <a:pt x="102" y="726"/>
                      <a:pt x="0" y="932"/>
                    </a:cubicBezTo>
                    <a:cubicBezTo>
                      <a:pt x="295" y="1237"/>
                      <a:pt x="596" y="1537"/>
                      <a:pt x="890" y="1843"/>
                    </a:cubicBezTo>
                    <a:cubicBezTo>
                      <a:pt x="673" y="1860"/>
                      <a:pt x="454" y="1869"/>
                      <a:pt x="238" y="18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grpSp>
      <p:grpSp>
        <p:nvGrpSpPr>
          <p:cNvPr id="39939" name="组合 40"/>
          <p:cNvGrpSpPr/>
          <p:nvPr/>
        </p:nvGrpSpPr>
        <p:grpSpPr>
          <a:xfrm>
            <a:off x="3289697" y="2256235"/>
            <a:ext cx="5346396" cy="966788"/>
            <a:chOff x="2573360" y="2289451"/>
            <a:chExt cx="5347293" cy="965982"/>
          </a:xfrm>
        </p:grpSpPr>
        <p:grpSp>
          <p:nvGrpSpPr>
            <p:cNvPr id="23" name="组合 22"/>
            <p:cNvGrpSpPr/>
            <p:nvPr/>
          </p:nvGrpSpPr>
          <p:grpSpPr>
            <a:xfrm>
              <a:off x="2573360" y="2289451"/>
              <a:ext cx="552838" cy="965982"/>
              <a:chOff x="5372101" y="2792413"/>
              <a:chExt cx="885824" cy="1547812"/>
            </a:xfrm>
            <a:solidFill>
              <a:srgbClr val="1A7BAE"/>
            </a:solidFill>
          </p:grpSpPr>
          <p:sp>
            <p:nvSpPr>
              <p:cNvPr id="24" name="Freeform 41"/>
              <p:cNvSpPr/>
              <p:nvPr/>
            </p:nvSpPr>
            <p:spPr bwMode="auto">
              <a:xfrm flipV="1">
                <a:off x="5489575" y="2792413"/>
                <a:ext cx="355600" cy="346075"/>
              </a:xfrm>
              <a:custGeom>
                <a:avLst/>
                <a:gdLst>
                  <a:gd name="T0" fmla="*/ 1316 w 2927"/>
                  <a:gd name="T1" fmla="*/ 2794 h 2863"/>
                  <a:gd name="T2" fmla="*/ 2561 w 2927"/>
                  <a:gd name="T3" fmla="*/ 2292 h 2863"/>
                  <a:gd name="T4" fmla="*/ 2793 w 2927"/>
                  <a:gd name="T5" fmla="*/ 1035 h 2863"/>
                  <a:gd name="T6" fmla="*/ 1627 w 2927"/>
                  <a:gd name="T7" fmla="*/ 87 h 2863"/>
                  <a:gd name="T8" fmla="*/ 148 w 2927"/>
                  <a:gd name="T9" fmla="*/ 1213 h 2863"/>
                  <a:gd name="T10" fmla="*/ 1316 w 2927"/>
                  <a:gd name="T11" fmla="*/ 2794 h 2863"/>
                </a:gdLst>
                <a:ahLst/>
                <a:cxnLst>
                  <a:cxn ang="0">
                    <a:pos x="T0" y="T1"/>
                  </a:cxn>
                  <a:cxn ang="0">
                    <a:pos x="T2" y="T3"/>
                  </a:cxn>
                  <a:cxn ang="0">
                    <a:pos x="T4" y="T5"/>
                  </a:cxn>
                  <a:cxn ang="0">
                    <a:pos x="T6" y="T7"/>
                  </a:cxn>
                  <a:cxn ang="0">
                    <a:pos x="T8" y="T9"/>
                  </a:cxn>
                  <a:cxn ang="0">
                    <a:pos x="T10" y="T11"/>
                  </a:cxn>
                </a:cxnLst>
                <a:rect l="0" t="0" r="r" b="b"/>
                <a:pathLst>
                  <a:path w="2927" h="2863">
                    <a:moveTo>
                      <a:pt x="1316" y="2794"/>
                    </a:moveTo>
                    <a:cubicBezTo>
                      <a:pt x="1782" y="2863"/>
                      <a:pt x="2272" y="2662"/>
                      <a:pt x="2561" y="2292"/>
                    </a:cubicBezTo>
                    <a:cubicBezTo>
                      <a:pt x="2841" y="1945"/>
                      <a:pt x="2927" y="1459"/>
                      <a:pt x="2793" y="1035"/>
                    </a:cubicBezTo>
                    <a:cubicBezTo>
                      <a:pt x="2640" y="524"/>
                      <a:pt x="2159" y="131"/>
                      <a:pt x="1627" y="87"/>
                    </a:cubicBezTo>
                    <a:cubicBezTo>
                      <a:pt x="938" y="0"/>
                      <a:pt x="250" y="526"/>
                      <a:pt x="148" y="1213"/>
                    </a:cubicBezTo>
                    <a:cubicBezTo>
                      <a:pt x="0" y="1947"/>
                      <a:pt x="570" y="2722"/>
                      <a:pt x="1316" y="27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5" name="Freeform 42"/>
              <p:cNvSpPr>
                <a:spLocks noEditPoints="1"/>
              </p:cNvSpPr>
              <p:nvPr/>
            </p:nvSpPr>
            <p:spPr bwMode="auto">
              <a:xfrm flipV="1">
                <a:off x="5372101" y="3101975"/>
                <a:ext cx="687387" cy="1238250"/>
              </a:xfrm>
              <a:custGeom>
                <a:avLst/>
                <a:gdLst>
                  <a:gd name="T0" fmla="*/ 3147 w 5654"/>
                  <a:gd name="T1" fmla="*/ 10011 h 10223"/>
                  <a:gd name="T2" fmla="*/ 4107 w 5654"/>
                  <a:gd name="T3" fmla="*/ 9971 h 10223"/>
                  <a:gd name="T4" fmla="*/ 4411 w 5654"/>
                  <a:gd name="T5" fmla="*/ 9534 h 10223"/>
                  <a:gd name="T6" fmla="*/ 5390 w 5654"/>
                  <a:gd name="T7" fmla="*/ 6017 h 10223"/>
                  <a:gd name="T8" fmla="*/ 5129 w 5654"/>
                  <a:gd name="T9" fmla="*/ 5268 h 10223"/>
                  <a:gd name="T10" fmla="*/ 5474 w 5654"/>
                  <a:gd name="T11" fmla="*/ 3686 h 10223"/>
                  <a:gd name="T12" fmla="*/ 5654 w 5654"/>
                  <a:gd name="T13" fmla="*/ 3414 h 10223"/>
                  <a:gd name="T14" fmla="*/ 4810 w 5654"/>
                  <a:gd name="T15" fmla="*/ 2743 h 10223"/>
                  <a:gd name="T16" fmla="*/ 4627 w 5654"/>
                  <a:gd name="T17" fmla="*/ 2988 h 10223"/>
                  <a:gd name="T18" fmla="*/ 4440 w 5654"/>
                  <a:gd name="T19" fmla="*/ 589 h 10223"/>
                  <a:gd name="T20" fmla="*/ 3543 w 5654"/>
                  <a:gd name="T21" fmla="*/ 270 h 10223"/>
                  <a:gd name="T22" fmla="*/ 3341 w 5654"/>
                  <a:gd name="T23" fmla="*/ 761 h 10223"/>
                  <a:gd name="T24" fmla="*/ 3396 w 5654"/>
                  <a:gd name="T25" fmla="*/ 3265 h 10223"/>
                  <a:gd name="T26" fmla="*/ 3632 w 5654"/>
                  <a:gd name="T27" fmla="*/ 5197 h 10223"/>
                  <a:gd name="T28" fmla="*/ 3353 w 5654"/>
                  <a:gd name="T29" fmla="*/ 5631 h 10223"/>
                  <a:gd name="T30" fmla="*/ 3119 w 5654"/>
                  <a:gd name="T31" fmla="*/ 5064 h 10223"/>
                  <a:gd name="T32" fmla="*/ 2978 w 5654"/>
                  <a:gd name="T33" fmla="*/ 4988 h 10223"/>
                  <a:gd name="T34" fmla="*/ 2114 w 5654"/>
                  <a:gd name="T35" fmla="*/ 4907 h 10223"/>
                  <a:gd name="T36" fmla="*/ 408 w 5654"/>
                  <a:gd name="T37" fmla="*/ 574 h 10223"/>
                  <a:gd name="T38" fmla="*/ 82 w 5654"/>
                  <a:gd name="T39" fmla="*/ 691 h 10223"/>
                  <a:gd name="T40" fmla="*/ 1777 w 5654"/>
                  <a:gd name="T41" fmla="*/ 5022 h 10223"/>
                  <a:gd name="T42" fmla="*/ 1314 w 5654"/>
                  <a:gd name="T43" fmla="*/ 5630 h 10223"/>
                  <a:gd name="T44" fmla="*/ 1326 w 5654"/>
                  <a:gd name="T45" fmla="*/ 5873 h 10223"/>
                  <a:gd name="T46" fmla="*/ 2530 w 5654"/>
                  <a:gd name="T47" fmla="*/ 8946 h 10223"/>
                  <a:gd name="T48" fmla="*/ 2307 w 5654"/>
                  <a:gd name="T49" fmla="*/ 9055 h 10223"/>
                  <a:gd name="T50" fmla="*/ 2446 w 5654"/>
                  <a:gd name="T51" fmla="*/ 9344 h 10223"/>
                  <a:gd name="T52" fmla="*/ 2857 w 5654"/>
                  <a:gd name="T53" fmla="*/ 9194 h 10223"/>
                  <a:gd name="T54" fmla="*/ 3147 w 5654"/>
                  <a:gd name="T55" fmla="*/ 10011 h 10223"/>
                  <a:gd name="T56" fmla="*/ 3044 w 5654"/>
                  <a:gd name="T57" fmla="*/ 9586 h 10223"/>
                  <a:gd name="T58" fmla="*/ 2796 w 5654"/>
                  <a:gd name="T59" fmla="*/ 8739 h 10223"/>
                  <a:gd name="T60" fmla="*/ 1626 w 5654"/>
                  <a:gd name="T61" fmla="*/ 5756 h 10223"/>
                  <a:gd name="T62" fmla="*/ 2030 w 5654"/>
                  <a:gd name="T63" fmla="*/ 5252 h 10223"/>
                  <a:gd name="T64" fmla="*/ 2869 w 5654"/>
                  <a:gd name="T65" fmla="*/ 5300 h 10223"/>
                  <a:gd name="T66" fmla="*/ 4181 w 5654"/>
                  <a:gd name="T67" fmla="*/ 9263 h 10223"/>
                  <a:gd name="T68" fmla="*/ 3798 w 5654"/>
                  <a:gd name="T69" fmla="*/ 9908 h 10223"/>
                  <a:gd name="T70" fmla="*/ 3044 w 5654"/>
                  <a:gd name="T71" fmla="*/ 9586 h 10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54" h="10223">
                    <a:moveTo>
                      <a:pt x="3147" y="10011"/>
                    </a:moveTo>
                    <a:cubicBezTo>
                      <a:pt x="3424" y="10223"/>
                      <a:pt x="3850" y="10209"/>
                      <a:pt x="4107" y="9971"/>
                    </a:cubicBezTo>
                    <a:cubicBezTo>
                      <a:pt x="4243" y="9853"/>
                      <a:pt x="4319" y="9686"/>
                      <a:pt x="4411" y="9534"/>
                    </a:cubicBezTo>
                    <a:cubicBezTo>
                      <a:pt x="5004" y="8459"/>
                      <a:pt x="5338" y="7243"/>
                      <a:pt x="5390" y="6017"/>
                    </a:cubicBezTo>
                    <a:cubicBezTo>
                      <a:pt x="5406" y="5745"/>
                      <a:pt x="5307" y="5473"/>
                      <a:pt x="5129" y="5268"/>
                    </a:cubicBezTo>
                    <a:cubicBezTo>
                      <a:pt x="5216" y="4735"/>
                      <a:pt x="5323" y="4204"/>
                      <a:pt x="5474" y="3686"/>
                    </a:cubicBezTo>
                    <a:cubicBezTo>
                      <a:pt x="5501" y="3577"/>
                      <a:pt x="5589" y="3500"/>
                      <a:pt x="5654" y="3414"/>
                    </a:cubicBezTo>
                    <a:cubicBezTo>
                      <a:pt x="5371" y="3192"/>
                      <a:pt x="5096" y="2961"/>
                      <a:pt x="4810" y="2743"/>
                    </a:cubicBezTo>
                    <a:cubicBezTo>
                      <a:pt x="4727" y="2793"/>
                      <a:pt x="4690" y="2912"/>
                      <a:pt x="4627" y="2988"/>
                    </a:cubicBezTo>
                    <a:cubicBezTo>
                      <a:pt x="4528" y="2192"/>
                      <a:pt x="4468" y="1391"/>
                      <a:pt x="4440" y="589"/>
                    </a:cubicBezTo>
                    <a:cubicBezTo>
                      <a:pt x="4383" y="188"/>
                      <a:pt x="3841" y="0"/>
                      <a:pt x="3543" y="270"/>
                    </a:cubicBezTo>
                    <a:cubicBezTo>
                      <a:pt x="3396" y="387"/>
                      <a:pt x="3331" y="578"/>
                      <a:pt x="3341" y="761"/>
                    </a:cubicBezTo>
                    <a:cubicBezTo>
                      <a:pt x="3326" y="1596"/>
                      <a:pt x="3336" y="2432"/>
                      <a:pt x="3396" y="3265"/>
                    </a:cubicBezTo>
                    <a:cubicBezTo>
                      <a:pt x="3464" y="3911"/>
                      <a:pt x="3557" y="4553"/>
                      <a:pt x="3632" y="5197"/>
                    </a:cubicBezTo>
                    <a:cubicBezTo>
                      <a:pt x="3509" y="5319"/>
                      <a:pt x="3413" y="5467"/>
                      <a:pt x="3353" y="5631"/>
                    </a:cubicBezTo>
                    <a:cubicBezTo>
                      <a:pt x="3263" y="5447"/>
                      <a:pt x="3209" y="5248"/>
                      <a:pt x="3119" y="5064"/>
                    </a:cubicBezTo>
                    <a:cubicBezTo>
                      <a:pt x="3097" y="5008"/>
                      <a:pt x="3031" y="4994"/>
                      <a:pt x="2978" y="4988"/>
                    </a:cubicBezTo>
                    <a:cubicBezTo>
                      <a:pt x="2690" y="4960"/>
                      <a:pt x="2402" y="4934"/>
                      <a:pt x="2114" y="4907"/>
                    </a:cubicBezTo>
                    <a:cubicBezTo>
                      <a:pt x="1542" y="3464"/>
                      <a:pt x="980" y="2017"/>
                      <a:pt x="408" y="574"/>
                    </a:cubicBezTo>
                    <a:cubicBezTo>
                      <a:pt x="340" y="370"/>
                      <a:pt x="0" y="487"/>
                      <a:pt x="82" y="691"/>
                    </a:cubicBezTo>
                    <a:cubicBezTo>
                      <a:pt x="639" y="2138"/>
                      <a:pt x="1218" y="3576"/>
                      <a:pt x="1777" y="5022"/>
                    </a:cubicBezTo>
                    <a:cubicBezTo>
                      <a:pt x="1622" y="5224"/>
                      <a:pt x="1465" y="5424"/>
                      <a:pt x="1314" y="5630"/>
                    </a:cubicBezTo>
                    <a:cubicBezTo>
                      <a:pt x="1258" y="5702"/>
                      <a:pt x="1298" y="5797"/>
                      <a:pt x="1326" y="5873"/>
                    </a:cubicBezTo>
                    <a:cubicBezTo>
                      <a:pt x="1730" y="6896"/>
                      <a:pt x="2125" y="7923"/>
                      <a:pt x="2530" y="8946"/>
                    </a:cubicBezTo>
                    <a:cubicBezTo>
                      <a:pt x="2455" y="8979"/>
                      <a:pt x="2369" y="8998"/>
                      <a:pt x="2307" y="9055"/>
                    </a:cubicBezTo>
                    <a:cubicBezTo>
                      <a:pt x="2221" y="9163"/>
                      <a:pt x="2298" y="9356"/>
                      <a:pt x="2446" y="9344"/>
                    </a:cubicBezTo>
                    <a:cubicBezTo>
                      <a:pt x="2590" y="9318"/>
                      <a:pt x="2720" y="9243"/>
                      <a:pt x="2857" y="9194"/>
                    </a:cubicBezTo>
                    <a:cubicBezTo>
                      <a:pt x="2792" y="9492"/>
                      <a:pt x="2891" y="9832"/>
                      <a:pt x="3147" y="10011"/>
                    </a:cubicBezTo>
                    <a:moveTo>
                      <a:pt x="3044" y="9586"/>
                    </a:moveTo>
                    <a:cubicBezTo>
                      <a:pt x="2946" y="9309"/>
                      <a:pt x="2922" y="9008"/>
                      <a:pt x="2796" y="8739"/>
                    </a:cubicBezTo>
                    <a:cubicBezTo>
                      <a:pt x="2403" y="7746"/>
                      <a:pt x="2021" y="6748"/>
                      <a:pt x="1626" y="5756"/>
                    </a:cubicBezTo>
                    <a:cubicBezTo>
                      <a:pt x="1761" y="5589"/>
                      <a:pt x="1872" y="5394"/>
                      <a:pt x="2030" y="5252"/>
                    </a:cubicBezTo>
                    <a:cubicBezTo>
                      <a:pt x="2305" y="5215"/>
                      <a:pt x="2590" y="5296"/>
                      <a:pt x="2869" y="5300"/>
                    </a:cubicBezTo>
                    <a:cubicBezTo>
                      <a:pt x="3384" y="6593"/>
                      <a:pt x="3885" y="7899"/>
                      <a:pt x="4181" y="9263"/>
                    </a:cubicBezTo>
                    <a:cubicBezTo>
                      <a:pt x="4228" y="9533"/>
                      <a:pt x="4059" y="9821"/>
                      <a:pt x="3798" y="9908"/>
                    </a:cubicBezTo>
                    <a:cubicBezTo>
                      <a:pt x="3514" y="10019"/>
                      <a:pt x="3157" y="9873"/>
                      <a:pt x="3044" y="95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43"/>
              <p:cNvSpPr/>
              <p:nvPr/>
            </p:nvSpPr>
            <p:spPr bwMode="auto">
              <a:xfrm flipV="1">
                <a:off x="5594350" y="3128963"/>
                <a:ext cx="290512" cy="563563"/>
              </a:xfrm>
              <a:custGeom>
                <a:avLst/>
                <a:gdLst>
                  <a:gd name="T0" fmla="*/ 1575 w 2384"/>
                  <a:gd name="T1" fmla="*/ 4497 h 4651"/>
                  <a:gd name="T2" fmla="*/ 2275 w 2384"/>
                  <a:gd name="T3" fmla="*/ 3878 h 4651"/>
                  <a:gd name="T4" fmla="*/ 1064 w 2384"/>
                  <a:gd name="T5" fmla="*/ 358 h 4651"/>
                  <a:gd name="T6" fmla="*/ 575 w 2384"/>
                  <a:gd name="T7" fmla="*/ 13 h 4651"/>
                  <a:gd name="T8" fmla="*/ 31 w 2384"/>
                  <a:gd name="T9" fmla="*/ 491 h 4651"/>
                  <a:gd name="T10" fmla="*/ 233 w 2384"/>
                  <a:gd name="T11" fmla="*/ 1079 h 4651"/>
                  <a:gd name="T12" fmla="*/ 1226 w 2384"/>
                  <a:gd name="T13" fmla="*/ 4067 h 4651"/>
                  <a:gd name="T14" fmla="*/ 1575 w 2384"/>
                  <a:gd name="T15" fmla="*/ 4497 h 4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4" h="4651">
                    <a:moveTo>
                      <a:pt x="1575" y="4497"/>
                    </a:moveTo>
                    <a:cubicBezTo>
                      <a:pt x="1948" y="4651"/>
                      <a:pt x="2384" y="4268"/>
                      <a:pt x="2275" y="3878"/>
                    </a:cubicBezTo>
                    <a:cubicBezTo>
                      <a:pt x="1977" y="2673"/>
                      <a:pt x="1621" y="1471"/>
                      <a:pt x="1064" y="358"/>
                    </a:cubicBezTo>
                    <a:cubicBezTo>
                      <a:pt x="981" y="163"/>
                      <a:pt x="791" y="15"/>
                      <a:pt x="575" y="13"/>
                    </a:cubicBezTo>
                    <a:cubicBezTo>
                      <a:pt x="305" y="0"/>
                      <a:pt x="52" y="221"/>
                      <a:pt x="31" y="491"/>
                    </a:cubicBezTo>
                    <a:cubicBezTo>
                      <a:pt x="0" y="711"/>
                      <a:pt x="155" y="887"/>
                      <a:pt x="233" y="1079"/>
                    </a:cubicBezTo>
                    <a:cubicBezTo>
                      <a:pt x="671" y="2035"/>
                      <a:pt x="974" y="3048"/>
                      <a:pt x="1226" y="4067"/>
                    </a:cubicBezTo>
                    <a:cubicBezTo>
                      <a:pt x="1254" y="4260"/>
                      <a:pt x="1390" y="4432"/>
                      <a:pt x="1575" y="44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44"/>
              <p:cNvSpPr/>
              <p:nvPr/>
            </p:nvSpPr>
            <p:spPr bwMode="auto">
              <a:xfrm flipV="1">
                <a:off x="5965825" y="3941763"/>
                <a:ext cx="119062" cy="98425"/>
              </a:xfrm>
              <a:custGeom>
                <a:avLst/>
                <a:gdLst>
                  <a:gd name="T0" fmla="*/ 0 w 972"/>
                  <a:gd name="T1" fmla="*/ 126 h 823"/>
                  <a:gd name="T2" fmla="*/ 870 w 972"/>
                  <a:gd name="T3" fmla="*/ 823 h 823"/>
                  <a:gd name="T4" fmla="*/ 972 w 972"/>
                  <a:gd name="T5" fmla="*/ 721 h 823"/>
                  <a:gd name="T6" fmla="*/ 90 w 972"/>
                  <a:gd name="T7" fmla="*/ 0 h 823"/>
                  <a:gd name="T8" fmla="*/ 0 w 972"/>
                  <a:gd name="T9" fmla="*/ 126 h 823"/>
                </a:gdLst>
                <a:ahLst/>
                <a:cxnLst>
                  <a:cxn ang="0">
                    <a:pos x="T0" y="T1"/>
                  </a:cxn>
                  <a:cxn ang="0">
                    <a:pos x="T2" y="T3"/>
                  </a:cxn>
                  <a:cxn ang="0">
                    <a:pos x="T4" y="T5"/>
                  </a:cxn>
                  <a:cxn ang="0">
                    <a:pos x="T6" y="T7"/>
                  </a:cxn>
                  <a:cxn ang="0">
                    <a:pos x="T8" y="T9"/>
                  </a:cxn>
                </a:cxnLst>
                <a:rect l="0" t="0" r="r" b="b"/>
                <a:pathLst>
                  <a:path w="972" h="823">
                    <a:moveTo>
                      <a:pt x="0" y="126"/>
                    </a:moveTo>
                    <a:cubicBezTo>
                      <a:pt x="290" y="358"/>
                      <a:pt x="582" y="589"/>
                      <a:pt x="870" y="823"/>
                    </a:cubicBezTo>
                    <a:cubicBezTo>
                      <a:pt x="904" y="789"/>
                      <a:pt x="938" y="755"/>
                      <a:pt x="972" y="721"/>
                    </a:cubicBezTo>
                    <a:cubicBezTo>
                      <a:pt x="677" y="483"/>
                      <a:pt x="383" y="242"/>
                      <a:pt x="90" y="0"/>
                    </a:cubicBezTo>
                    <a:cubicBezTo>
                      <a:pt x="60" y="42"/>
                      <a:pt x="30" y="84"/>
                      <a:pt x="0" y="1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8" name="Freeform 45"/>
              <p:cNvSpPr/>
              <p:nvPr/>
            </p:nvSpPr>
            <p:spPr bwMode="auto">
              <a:xfrm flipV="1">
                <a:off x="5988050" y="3967163"/>
                <a:ext cx="131762" cy="112713"/>
              </a:xfrm>
              <a:custGeom>
                <a:avLst/>
                <a:gdLst>
                  <a:gd name="T0" fmla="*/ 0 w 1073"/>
                  <a:gd name="T1" fmla="*/ 192 h 927"/>
                  <a:gd name="T2" fmla="*/ 899 w 1073"/>
                  <a:gd name="T3" fmla="*/ 927 h 927"/>
                  <a:gd name="T4" fmla="*/ 1073 w 1073"/>
                  <a:gd name="T5" fmla="*/ 754 h 927"/>
                  <a:gd name="T6" fmla="*/ 144 w 1073"/>
                  <a:gd name="T7" fmla="*/ 0 h 927"/>
                  <a:gd name="T8" fmla="*/ 0 w 1073"/>
                  <a:gd name="T9" fmla="*/ 192 h 927"/>
                </a:gdLst>
                <a:ahLst/>
                <a:cxnLst>
                  <a:cxn ang="0">
                    <a:pos x="T0" y="T1"/>
                  </a:cxn>
                  <a:cxn ang="0">
                    <a:pos x="T2" y="T3"/>
                  </a:cxn>
                  <a:cxn ang="0">
                    <a:pos x="T4" y="T5"/>
                  </a:cxn>
                  <a:cxn ang="0">
                    <a:pos x="T6" y="T7"/>
                  </a:cxn>
                  <a:cxn ang="0">
                    <a:pos x="T8" y="T9"/>
                  </a:cxn>
                </a:cxnLst>
                <a:rect l="0" t="0" r="r" b="b"/>
                <a:pathLst>
                  <a:path w="1073" h="927">
                    <a:moveTo>
                      <a:pt x="0" y="192"/>
                    </a:moveTo>
                    <a:cubicBezTo>
                      <a:pt x="301" y="436"/>
                      <a:pt x="601" y="680"/>
                      <a:pt x="899" y="927"/>
                    </a:cubicBezTo>
                    <a:cubicBezTo>
                      <a:pt x="957" y="869"/>
                      <a:pt x="1015" y="811"/>
                      <a:pt x="1073" y="754"/>
                    </a:cubicBezTo>
                    <a:cubicBezTo>
                      <a:pt x="768" y="497"/>
                      <a:pt x="450" y="256"/>
                      <a:pt x="144" y="0"/>
                    </a:cubicBezTo>
                    <a:cubicBezTo>
                      <a:pt x="94" y="63"/>
                      <a:pt x="47" y="128"/>
                      <a:pt x="0" y="19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29" name="Freeform 46"/>
              <p:cNvSpPr/>
              <p:nvPr/>
            </p:nvSpPr>
            <p:spPr bwMode="auto">
              <a:xfrm flipV="1">
                <a:off x="6018213" y="4005263"/>
                <a:ext cx="136525" cy="122238"/>
              </a:xfrm>
              <a:custGeom>
                <a:avLst/>
                <a:gdLst>
                  <a:gd name="T0" fmla="*/ 0 w 1134"/>
                  <a:gd name="T1" fmla="*/ 257 h 1016"/>
                  <a:gd name="T2" fmla="*/ 947 w 1134"/>
                  <a:gd name="T3" fmla="*/ 1016 h 1016"/>
                  <a:gd name="T4" fmla="*/ 1134 w 1134"/>
                  <a:gd name="T5" fmla="*/ 872 h 1016"/>
                  <a:gd name="T6" fmla="*/ 191 w 1134"/>
                  <a:gd name="T7" fmla="*/ 0 h 1016"/>
                  <a:gd name="T8" fmla="*/ 0 w 1134"/>
                  <a:gd name="T9" fmla="*/ 257 h 1016"/>
                </a:gdLst>
                <a:ahLst/>
                <a:cxnLst>
                  <a:cxn ang="0">
                    <a:pos x="T0" y="T1"/>
                  </a:cxn>
                  <a:cxn ang="0">
                    <a:pos x="T2" y="T3"/>
                  </a:cxn>
                  <a:cxn ang="0">
                    <a:pos x="T4" y="T5"/>
                  </a:cxn>
                  <a:cxn ang="0">
                    <a:pos x="T6" y="T7"/>
                  </a:cxn>
                  <a:cxn ang="0">
                    <a:pos x="T8" y="T9"/>
                  </a:cxn>
                </a:cxnLst>
                <a:rect l="0" t="0" r="r" b="b"/>
                <a:pathLst>
                  <a:path w="1134" h="1016">
                    <a:moveTo>
                      <a:pt x="0" y="257"/>
                    </a:moveTo>
                    <a:cubicBezTo>
                      <a:pt x="312" y="514"/>
                      <a:pt x="626" y="771"/>
                      <a:pt x="947" y="1016"/>
                    </a:cubicBezTo>
                    <a:cubicBezTo>
                      <a:pt x="1024" y="1002"/>
                      <a:pt x="1071" y="916"/>
                      <a:pt x="1134" y="872"/>
                    </a:cubicBezTo>
                    <a:cubicBezTo>
                      <a:pt x="820" y="581"/>
                      <a:pt x="503" y="293"/>
                      <a:pt x="191" y="0"/>
                    </a:cubicBezTo>
                    <a:cubicBezTo>
                      <a:pt x="124" y="83"/>
                      <a:pt x="63" y="171"/>
                      <a:pt x="0" y="2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0" name="Freeform 47"/>
              <p:cNvSpPr/>
              <p:nvPr/>
            </p:nvSpPr>
            <p:spPr bwMode="auto">
              <a:xfrm flipV="1">
                <a:off x="6051550" y="4035425"/>
                <a:ext cx="157162" cy="130175"/>
              </a:xfrm>
              <a:custGeom>
                <a:avLst/>
                <a:gdLst>
                  <a:gd name="T0" fmla="*/ 0 w 1297"/>
                  <a:gd name="T1" fmla="*/ 176 h 1077"/>
                  <a:gd name="T2" fmla="*/ 978 w 1297"/>
                  <a:gd name="T3" fmla="*/ 1077 h 1077"/>
                  <a:gd name="T4" fmla="*/ 1297 w 1297"/>
                  <a:gd name="T5" fmla="*/ 803 h 1077"/>
                  <a:gd name="T6" fmla="*/ 123 w 1297"/>
                  <a:gd name="T7" fmla="*/ 0 h 1077"/>
                  <a:gd name="T8" fmla="*/ 0 w 1297"/>
                  <a:gd name="T9" fmla="*/ 176 h 1077"/>
                </a:gdLst>
                <a:ahLst/>
                <a:cxnLst>
                  <a:cxn ang="0">
                    <a:pos x="T0" y="T1"/>
                  </a:cxn>
                  <a:cxn ang="0">
                    <a:pos x="T2" y="T3"/>
                  </a:cxn>
                  <a:cxn ang="0">
                    <a:pos x="T4" y="T5"/>
                  </a:cxn>
                  <a:cxn ang="0">
                    <a:pos x="T6" y="T7"/>
                  </a:cxn>
                  <a:cxn ang="0">
                    <a:pos x="T8" y="T9"/>
                  </a:cxn>
                </a:cxnLst>
                <a:rect l="0" t="0" r="r" b="b"/>
                <a:pathLst>
                  <a:path w="1297" h="1077">
                    <a:moveTo>
                      <a:pt x="0" y="176"/>
                    </a:moveTo>
                    <a:cubicBezTo>
                      <a:pt x="324" y="478"/>
                      <a:pt x="652" y="777"/>
                      <a:pt x="978" y="1077"/>
                    </a:cubicBezTo>
                    <a:cubicBezTo>
                      <a:pt x="1081" y="982"/>
                      <a:pt x="1187" y="891"/>
                      <a:pt x="1297" y="803"/>
                    </a:cubicBezTo>
                    <a:cubicBezTo>
                      <a:pt x="905" y="537"/>
                      <a:pt x="512" y="271"/>
                      <a:pt x="123" y="0"/>
                    </a:cubicBezTo>
                    <a:cubicBezTo>
                      <a:pt x="81" y="58"/>
                      <a:pt x="40" y="117"/>
                      <a:pt x="0" y="1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48"/>
              <p:cNvSpPr/>
              <p:nvPr/>
            </p:nvSpPr>
            <p:spPr bwMode="auto">
              <a:xfrm flipV="1">
                <a:off x="6076950" y="4081463"/>
                <a:ext cx="166687" cy="131763"/>
              </a:xfrm>
              <a:custGeom>
                <a:avLst/>
                <a:gdLst>
                  <a:gd name="T0" fmla="*/ 0 w 1372"/>
                  <a:gd name="T1" fmla="*/ 262 h 1096"/>
                  <a:gd name="T2" fmla="*/ 1224 w 1372"/>
                  <a:gd name="T3" fmla="*/ 1096 h 1096"/>
                  <a:gd name="T4" fmla="*/ 1372 w 1372"/>
                  <a:gd name="T5" fmla="*/ 913 h 1096"/>
                  <a:gd name="T6" fmla="*/ 182 w 1372"/>
                  <a:gd name="T7" fmla="*/ 0 h 1096"/>
                  <a:gd name="T8" fmla="*/ 0 w 1372"/>
                  <a:gd name="T9" fmla="*/ 262 h 1096"/>
                </a:gdLst>
                <a:ahLst/>
                <a:cxnLst>
                  <a:cxn ang="0">
                    <a:pos x="T0" y="T1"/>
                  </a:cxn>
                  <a:cxn ang="0">
                    <a:pos x="T2" y="T3"/>
                  </a:cxn>
                  <a:cxn ang="0">
                    <a:pos x="T4" y="T5"/>
                  </a:cxn>
                  <a:cxn ang="0">
                    <a:pos x="T6" y="T7"/>
                  </a:cxn>
                  <a:cxn ang="0">
                    <a:pos x="T8" y="T9"/>
                  </a:cxn>
                </a:cxnLst>
                <a:rect l="0" t="0" r="r" b="b"/>
                <a:pathLst>
                  <a:path w="1372" h="1096">
                    <a:moveTo>
                      <a:pt x="0" y="262"/>
                    </a:moveTo>
                    <a:cubicBezTo>
                      <a:pt x="410" y="538"/>
                      <a:pt x="814" y="822"/>
                      <a:pt x="1224" y="1096"/>
                    </a:cubicBezTo>
                    <a:cubicBezTo>
                      <a:pt x="1277" y="1037"/>
                      <a:pt x="1326" y="976"/>
                      <a:pt x="1372" y="913"/>
                    </a:cubicBezTo>
                    <a:cubicBezTo>
                      <a:pt x="977" y="607"/>
                      <a:pt x="583" y="298"/>
                      <a:pt x="182" y="0"/>
                    </a:cubicBezTo>
                    <a:cubicBezTo>
                      <a:pt x="115" y="83"/>
                      <a:pt x="56" y="171"/>
                      <a:pt x="0" y="26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49"/>
              <p:cNvSpPr/>
              <p:nvPr/>
            </p:nvSpPr>
            <p:spPr bwMode="auto">
              <a:xfrm flipV="1">
                <a:off x="6115050" y="4122738"/>
                <a:ext cx="142875" cy="127000"/>
              </a:xfrm>
              <a:custGeom>
                <a:avLst/>
                <a:gdLst>
                  <a:gd name="T0" fmla="*/ 0 w 1176"/>
                  <a:gd name="T1" fmla="*/ 194 h 1051"/>
                  <a:gd name="T2" fmla="*/ 1125 w 1176"/>
                  <a:gd name="T3" fmla="*/ 1051 h 1051"/>
                  <a:gd name="T4" fmla="*/ 988 w 1176"/>
                  <a:gd name="T5" fmla="*/ 366 h 1051"/>
                  <a:gd name="T6" fmla="*/ 0 w 1176"/>
                  <a:gd name="T7" fmla="*/ 194 h 1051"/>
                </a:gdLst>
                <a:ahLst/>
                <a:cxnLst>
                  <a:cxn ang="0">
                    <a:pos x="T0" y="T1"/>
                  </a:cxn>
                  <a:cxn ang="0">
                    <a:pos x="T2" y="T3"/>
                  </a:cxn>
                  <a:cxn ang="0">
                    <a:pos x="T4" y="T5"/>
                  </a:cxn>
                  <a:cxn ang="0">
                    <a:pos x="T6" y="T7"/>
                  </a:cxn>
                </a:cxnLst>
                <a:rect l="0" t="0" r="r" b="b"/>
                <a:pathLst>
                  <a:path w="1176" h="1051">
                    <a:moveTo>
                      <a:pt x="0" y="194"/>
                    </a:moveTo>
                    <a:cubicBezTo>
                      <a:pt x="376" y="478"/>
                      <a:pt x="743" y="775"/>
                      <a:pt x="1125" y="1051"/>
                    </a:cubicBezTo>
                    <a:cubicBezTo>
                      <a:pt x="1176" y="816"/>
                      <a:pt x="1146" y="555"/>
                      <a:pt x="988" y="366"/>
                    </a:cubicBezTo>
                    <a:cubicBezTo>
                      <a:pt x="763" y="69"/>
                      <a:pt x="314" y="0"/>
                      <a:pt x="0"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grpSp>
        <p:sp>
          <p:nvSpPr>
            <p:cNvPr id="37" name="矩形 36"/>
            <p:cNvSpPr/>
            <p:nvPr/>
          </p:nvSpPr>
          <p:spPr>
            <a:xfrm>
              <a:off x="3401870" y="2387722"/>
              <a:ext cx="4518783" cy="767710"/>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1A7BAE"/>
                  </a:solidFill>
                  <a:effectLst/>
                  <a:uLnTx/>
                  <a:uFillTx/>
                  <a:latin typeface="Impact" panose="020B0806030902050204" charset="0"/>
                  <a:ea typeface="+mn-ea"/>
                  <a:cs typeface="+mn-cs"/>
                </a:rPr>
                <a:t>10</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人以下</a:t>
              </a:r>
              <a:r>
                <a:rPr kumimoji="0" lang="zh-CN" altLang="en-US" sz="2100" b="1" i="0" u="none" strike="noStrike" kern="1200" cap="none" spc="0" normalizeH="0" baseline="0" noProof="0" dirty="0">
                  <a:ln>
                    <a:noFill/>
                  </a:ln>
                  <a:solidFill>
                    <a:srgbClr val="1A7BAE"/>
                  </a:solidFill>
                  <a:effectLst/>
                  <a:uLnTx/>
                  <a:uFillTx/>
                  <a:latin typeface="+mn-lt"/>
                  <a:ea typeface="+mn-ea"/>
                  <a:cs typeface="+mn-cs"/>
                </a:rPr>
                <a:t>重伤</a:t>
              </a:r>
              <a:r>
                <a:rPr kumimoji="0" lang="en-US" altLang="zh-CN" sz="2100" b="0" i="0" u="none" strike="noStrike" kern="1200" cap="none" spc="0" normalizeH="0" baseline="0" noProof="0" dirty="0">
                  <a:ln>
                    <a:noFill/>
                  </a:ln>
                  <a:solidFill>
                    <a:srgbClr val="262626"/>
                  </a:solidFill>
                  <a:effectLst/>
                  <a:uLnTx/>
                  <a:uFillTx/>
                  <a:latin typeface="+mn-lt"/>
                  <a:ea typeface="+mn-ea"/>
                  <a:cs typeface="+mn-cs"/>
                </a:rPr>
                <a:t>(</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包括急性工业中毒）</a:t>
              </a:r>
              <a:endParaRPr kumimoji="0" lang="zh-CN" altLang="en-US" sz="2100" b="1"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9940" name="组合 41"/>
          <p:cNvGrpSpPr/>
          <p:nvPr/>
        </p:nvGrpSpPr>
        <p:grpSpPr>
          <a:xfrm>
            <a:off x="3289697" y="3512344"/>
            <a:ext cx="4563748" cy="896541"/>
            <a:chOff x="2401717" y="3545583"/>
            <a:chExt cx="4563860" cy="896124"/>
          </a:xfrm>
        </p:grpSpPr>
        <p:pic>
          <p:nvPicPr>
            <p:cNvPr id="38" name="图片 37"/>
            <p:cNvPicPr>
              <a:picLocks noChangeAspect="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01717" y="3545583"/>
              <a:ext cx="896124" cy="896124"/>
            </a:xfrm>
            <a:prstGeom prst="rect">
              <a:avLst/>
            </a:prstGeom>
          </p:spPr>
        </p:pic>
        <p:sp>
          <p:nvSpPr>
            <p:cNvPr id="39" name="矩形 38"/>
            <p:cNvSpPr/>
            <p:nvPr/>
          </p:nvSpPr>
          <p:spPr>
            <a:xfrm>
              <a:off x="3401870" y="3608925"/>
              <a:ext cx="3563707" cy="767993"/>
            </a:xfrm>
            <a:prstGeom prst="rect">
              <a:avLst/>
            </a:prstGeom>
          </p:spPr>
          <p:txBody>
            <a:bodyPr wrap="none">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C36518"/>
                  </a:solidFill>
                  <a:effectLst/>
                  <a:uLnTx/>
                  <a:uFillTx/>
                  <a:latin typeface="Impact" panose="020B0806030902050204" charset="0"/>
                  <a:ea typeface="+mn-ea"/>
                  <a:cs typeface="+mn-cs"/>
                </a:rPr>
                <a:t>0.1 </a:t>
              </a:r>
              <a:r>
                <a:rPr kumimoji="0" lang="zh-CN" altLang="en-US" sz="2100" b="0" i="0" u="none" strike="noStrike" kern="1200" cap="none" spc="0" normalizeH="0" baseline="0" noProof="0" dirty="0">
                  <a:ln>
                    <a:noFill/>
                  </a:ln>
                  <a:solidFill>
                    <a:srgbClr val="262626"/>
                  </a:solidFill>
                  <a:effectLst/>
                  <a:uLnTx/>
                  <a:uFillTx/>
                  <a:latin typeface="+mn-lt"/>
                  <a:ea typeface="+mn-ea"/>
                  <a:cs typeface="+mn-cs"/>
                </a:rPr>
                <a:t>亿元以下直接</a:t>
              </a:r>
              <a:r>
                <a:rPr kumimoji="0" lang="zh-CN" altLang="en-US" sz="2100" b="1" i="0" u="none" strike="noStrike" kern="1200" cap="none" spc="0" normalizeH="0" baseline="0" noProof="0" dirty="0">
                  <a:ln>
                    <a:noFill/>
                  </a:ln>
                  <a:solidFill>
                    <a:srgbClr val="C36518"/>
                  </a:solidFill>
                  <a:effectLst/>
                  <a:uLnTx/>
                  <a:uFillTx/>
                  <a:latin typeface="+mn-lt"/>
                  <a:ea typeface="+mn-ea"/>
                  <a:cs typeface="+mn-cs"/>
                </a:rPr>
                <a:t>经济损失</a:t>
              </a:r>
              <a:endParaRPr kumimoji="0" lang="zh-CN" altLang="en-US" sz="2100" b="0" i="0" u="none" strike="noStrike" kern="1200" cap="none" spc="0" normalizeH="0" baseline="0" noProof="0" dirty="0">
                <a:ln>
                  <a:noFill/>
                </a:ln>
                <a:solidFill>
                  <a:srgbClr val="262626"/>
                </a:solidFill>
                <a:effectLst/>
                <a:uLnTx/>
                <a:uFillTx/>
                <a:latin typeface="+mn-lt"/>
                <a:ea typeface="+mn-ea"/>
                <a:cs typeface="+mn-cs"/>
              </a:endParaRPr>
            </a:p>
          </p:txBody>
        </p:sp>
      </p:grpSp>
      <p:grpSp>
        <p:nvGrpSpPr>
          <p:cNvPr id="39941" name="组合 3"/>
          <p:cNvGrpSpPr/>
          <p:nvPr/>
        </p:nvGrpSpPr>
        <p:grpSpPr>
          <a:xfrm>
            <a:off x="-365521" y="1171575"/>
            <a:ext cx="3244453" cy="3245644"/>
            <a:chOff x="-365994" y="1086237"/>
            <a:chExt cx="3245326" cy="3245326"/>
          </a:xfrm>
        </p:grpSpPr>
        <p:sp>
          <p:nvSpPr>
            <p:cNvPr id="43" name="椭圆 42"/>
            <p:cNvSpPr>
              <a:spLocks noChangeAspect="1"/>
            </p:cNvSpPr>
            <p:nvPr/>
          </p:nvSpPr>
          <p:spPr>
            <a:xfrm>
              <a:off x="176669" y="1628900"/>
              <a:ext cx="2160000" cy="2160000"/>
            </a:xfrm>
            <a:prstGeom prst="ellipse">
              <a:avLst/>
            </a:prstGeom>
            <a:solidFill>
              <a:srgbClr val="FD7400"/>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45" name="弧形 44"/>
            <p:cNvSpPr/>
            <p:nvPr/>
          </p:nvSpPr>
          <p:spPr>
            <a:xfrm>
              <a:off x="-365994" y="1086237"/>
              <a:ext cx="3245326" cy="3245326"/>
            </a:xfrm>
            <a:prstGeom prst="arc">
              <a:avLst>
                <a:gd name="adj1" fmla="val 16200000"/>
                <a:gd name="adj2" fmla="val 5288446"/>
              </a:avLst>
            </a:prstGeom>
            <a:ln w="3175">
              <a:solidFill>
                <a:srgbClr val="26262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9948" name="矩形 45"/>
            <p:cNvSpPr/>
            <p:nvPr/>
          </p:nvSpPr>
          <p:spPr>
            <a:xfrm>
              <a:off x="266265" y="2478068"/>
              <a:ext cx="1980809" cy="460330"/>
            </a:xfrm>
            <a:prstGeom prst="rect">
              <a:avLst/>
            </a:prstGeom>
            <a:noFill/>
            <a:ln w="3175">
              <a:noFill/>
            </a:ln>
          </p:spPr>
          <p:txBody>
            <a:bodyPr>
              <a:spAutoFit/>
            </a:bodyPr>
            <a:p>
              <a:pPr algn="ctr" eaLnBrk="1" hangingPunct="1"/>
              <a:r>
                <a:rPr lang="zh-CN" altLang="en-US" sz="2400" b="1" dirty="0">
                  <a:solidFill>
                    <a:schemeClr val="bg1"/>
                  </a:solidFill>
                  <a:latin typeface="微软雅黑" panose="020B0503020204020204" pitchFamily="34" charset="-122"/>
                </a:rPr>
                <a:t>一般事故</a:t>
              </a:r>
              <a:endParaRPr lang="zh-CN" altLang="en-US" sz="2400" b="1" dirty="0">
                <a:solidFill>
                  <a:schemeClr val="bg1"/>
                </a:solidFill>
                <a:latin typeface="微软雅黑" panose="020B0503020204020204" pitchFamily="34" charset="-122"/>
              </a:endParaRPr>
            </a:p>
          </p:txBody>
        </p:sp>
      </p:grpSp>
      <p:sp>
        <p:nvSpPr>
          <p:cNvPr id="3" name="矩形 2"/>
          <p:cNvSpPr/>
          <p:nvPr/>
        </p:nvSpPr>
        <p:spPr>
          <a:xfrm>
            <a:off x="4268391" y="4658916"/>
            <a:ext cx="4572000" cy="275590"/>
          </a:xfrm>
          <a:prstGeom prst="rect">
            <a:avLst/>
          </a:prstGeom>
        </p:spPr>
        <p:txBody>
          <a:bodyPr>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rPr>
              <a:t>“以上”包括本数，所称的“以下”不包括本数。</a:t>
            </a: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39944"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39945" name="文本框 4"/>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7" name="TextBox 6"/>
          <p:cNvSpPr txBox="1"/>
          <p:nvPr/>
        </p:nvSpPr>
        <p:spPr>
          <a:xfrm>
            <a:off x="473710" y="47546"/>
            <a:ext cx="5625704"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事故分类</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Box 6"/>
          <p:cNvSpPr txBox="1"/>
          <p:nvPr/>
        </p:nvSpPr>
        <p:spPr>
          <a:xfrm>
            <a:off x="476250" y="96441"/>
            <a:ext cx="5625704" cy="583565"/>
          </a:xfrm>
          <a:prstGeom prst="rect">
            <a:avLst/>
          </a:prstGeom>
          <a:noFill/>
        </p:spPr>
        <p:txBody>
          <a:bodyPr wrap="square" rtlCol="0">
            <a:spAutoFit/>
          </a:bodyPr>
          <a:lstStyle/>
          <a:p>
            <a:pPr marR="0" defTabSz="1219200" eaLnBrk="1" fontAlgn="auto" hangingPunct="1">
              <a:spcBef>
                <a:spcPts val="0"/>
              </a:spcBef>
              <a:spcAft>
                <a:spcPts val="0"/>
              </a:spcAft>
              <a:buClrTx/>
              <a:buSzTx/>
              <a:buFontTx/>
              <a:defRPr/>
            </a:pPr>
            <a:r>
              <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rPr>
              <a:t>如何认定重伤？重伤的标准？</a:t>
            </a:r>
            <a:endParaRPr kumimoji="0" lang="zh-CN" altLang="en-US" sz="3200" b="1" kern="1200" cap="none" spc="0" normalizeH="0" baseline="0" noProof="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
        <p:nvSpPr>
          <p:cNvPr id="3" name="矩形 2"/>
          <p:cNvSpPr/>
          <p:nvPr/>
        </p:nvSpPr>
        <p:spPr>
          <a:xfrm>
            <a:off x="296466" y="951310"/>
            <a:ext cx="8730854" cy="2676525"/>
          </a:xfrm>
          <a:prstGeom prst="rect">
            <a:avLst/>
          </a:prstGeom>
        </p:spPr>
        <p:txBody>
          <a:bodyPr wrap="square">
            <a:spAutoFit/>
          </a:bodyPr>
          <a:lstStyle/>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事故伤害损失工作日标准</a:t>
            </a:r>
            <a:r>
              <a:rPr kumimoji="0" lang="en-US" altLang="zh-CN"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(GB</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en-US" altLang="zh-CN"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T15499—1995)</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计算事故伤害损失工作日。损失日超过</a:t>
            </a:r>
            <a:r>
              <a:rPr kumimoji="0" lang="en-US" altLang="zh-CN" sz="21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105</a:t>
            </a:r>
            <a:r>
              <a:rPr kumimoji="0" lang="en-US" altLang="zh-CN" sz="15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 </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日（包括</a:t>
            </a:r>
            <a:r>
              <a:rPr kumimoji="0" lang="en-US" altLang="zh-CN"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105</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日）的属于重伤，</a:t>
            </a:r>
            <a:r>
              <a:rPr kumimoji="0" lang="zh-CN" altLang="en-US" sz="2100" b="1"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低于</a:t>
            </a:r>
            <a:r>
              <a:rPr kumimoji="0" lang="zh-CN" altLang="en-US" sz="21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 </a:t>
            </a:r>
            <a:r>
              <a:rPr kumimoji="0" lang="en-US" altLang="zh-CN" sz="21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105 </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日的属于轻伤。</a:t>
            </a:r>
            <a:endPar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381000" marR="0" lvl="0" indent="-381000" algn="l" defTabSz="1219200" rtl="0" eaLnBrk="1" fontAlgn="auto" latinLnBrk="0" hangingPunct="1">
              <a:lnSpc>
                <a:spcPct val="200000"/>
              </a:lnSpc>
              <a:spcBef>
                <a:spcPts val="0"/>
              </a:spcBef>
              <a:spcAft>
                <a:spcPts val="0"/>
              </a:spcAft>
              <a:buClrTx/>
              <a:buSzTx/>
              <a:buFont typeface="Wingdings" panose="05000000000000000000" pitchFamily="2" charset="2"/>
              <a:buChar char="Ø"/>
              <a:defRPr/>
            </a:pP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事故造成的重伤人员自事故发生之日起 </a:t>
            </a:r>
            <a:r>
              <a:rPr kumimoji="0" lang="en-US" altLang="zh-CN" sz="21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30 </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日内死亡的，应当算入死亡人数（反之则不算）。</a:t>
            </a:r>
            <a:r>
              <a:rPr kumimoji="0" lang="zh-CN" altLang="en-US" sz="15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道路交通事故、火灾事故</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自发生之日起 </a:t>
            </a:r>
            <a:r>
              <a:rPr kumimoji="0" lang="en-US" altLang="zh-CN" sz="2100" b="0" i="0" u="none" strike="noStrike" kern="1200" cap="none" spc="0" normalizeH="0" baseline="0" noProof="0" dirty="0">
                <a:ln>
                  <a:noFill/>
                </a:ln>
                <a:solidFill>
                  <a:srgbClr val="BF3420"/>
                </a:solidFill>
                <a:effectLst/>
                <a:uLnTx/>
                <a:uFillTx/>
                <a:latin typeface="Impact" panose="020B0806030902050204" charset="0"/>
                <a:ea typeface="微软雅黑" panose="020B0503020204020204" pitchFamily="34" charset="-122"/>
                <a:cs typeface="+mn-cs"/>
              </a:rPr>
              <a:t>7 </a:t>
            </a:r>
            <a:r>
              <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日内。</a:t>
            </a:r>
            <a:endParaRPr kumimoji="0" lang="zh-CN" altLang="en-US" sz="15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41988" name="文本框 1"/>
          <p:cNvSpPr txBox="1"/>
          <p:nvPr/>
        </p:nvSpPr>
        <p:spPr>
          <a:xfrm>
            <a:off x="95250" y="476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
        <p:nvSpPr>
          <p:cNvPr id="41989" name="文本框 3"/>
          <p:cNvSpPr txBox="1"/>
          <p:nvPr/>
        </p:nvSpPr>
        <p:spPr>
          <a:xfrm>
            <a:off x="95250" y="5038725"/>
            <a:ext cx="8953500" cy="106680"/>
          </a:xfrm>
          <a:prstGeom prst="rect">
            <a:avLst/>
          </a:prstGeom>
          <a:noFill/>
          <a:ln w="9525">
            <a:noFill/>
          </a:ln>
        </p:spPr>
        <p:txBody>
          <a:bodyPr>
            <a:spAutoFit/>
          </a:bodyPr>
          <a:p>
            <a:pPr eaLnBrk="1" hangingPunct="1"/>
            <a:r>
              <a:rPr lang="zh-CN" altLang="en-US" sz="100" dirty="0">
                <a:solidFill>
                  <a:srgbClr val="FFFFFF"/>
                </a:solidFill>
                <a:latin typeface="宋体" panose="02010600030101010101" pitchFamily="2" charset="-122"/>
              </a:rPr>
              <a:t>生产安全事故调查处理培训课件</a:t>
            </a:r>
            <a:r>
              <a:rPr lang="en-US" altLang="zh-CN" sz="100" dirty="0">
                <a:solidFill>
                  <a:srgbClr val="FFFFFF"/>
                </a:solidFill>
                <a:latin typeface="宋体" panose="02010600030101010101" pitchFamily="2" charset="-122"/>
              </a:rPr>
              <a:t>(ppt77</a:t>
            </a:r>
            <a:r>
              <a:rPr lang="zh-CN" altLang="en-US" sz="100" dirty="0">
                <a:solidFill>
                  <a:srgbClr val="FFFFFF"/>
                </a:solidFill>
                <a:latin typeface="宋体" panose="02010600030101010101" pitchFamily="2" charset="-122"/>
              </a:rPr>
              <a:t>页</a:t>
            </a:r>
            <a:r>
              <a:rPr lang="en-US" altLang="zh-CN" sz="100" dirty="0">
                <a:solidFill>
                  <a:srgbClr val="FFFFFF"/>
                </a:solidFill>
                <a:latin typeface="宋体" panose="02010600030101010101" pitchFamily="2" charset="-122"/>
              </a:rPr>
              <a:t>)</a:t>
            </a:r>
            <a:endParaRPr lang="zh-CN" altLang="en-US" sz="100" dirty="0">
              <a:solidFill>
                <a:srgbClr val="FFFFFF"/>
              </a:solidFill>
              <a:latin typeface="宋体" panose="02010600030101010101" pitchFamily="2" charset="-122"/>
            </a:endParaRPr>
          </a:p>
        </p:txBody>
      </p:sp>
    </p:spTree>
  </p:cSld>
  <p:clrMapOvr>
    <a:masterClrMapping/>
  </p:clrMapOvr>
  <p:transition spd="slow">
    <p:push dir="u"/>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MEDIACOVER_FLAG" val="1"/>
  <p:tag name="KSO_WM_UNIT_MEDIACOVER_BTN_STATE" val="1"/>
  <p:tag name="KSO_WM_UNIT_MEDIACOVER_BTNRECT" val="3919*2485*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1.xml><?xml version="1.0" encoding="utf-8"?>
<p:tagLst xmlns:p="http://schemas.openxmlformats.org/presentationml/2006/main">
  <p:tag name="KSO_WM_UNIT_VALUE" val="1142*3046"/>
  <p:tag name="KSO_WM_UNIT_HIGHLIGHT" val="0"/>
  <p:tag name="KSO_WM_UNIT_COMPATIBLE" val="0"/>
  <p:tag name="KSO_WM_UNIT_DIAGRAM_ISNUMVISUAL" val="0"/>
  <p:tag name="KSO_WM_UNIT_DIAGRAM_ISREFERUNIT" val="0"/>
  <p:tag name="KSO_WM_UNIT_TYPE" val="d"/>
  <p:tag name="KSO_WM_UNIT_INDEX" val="1"/>
  <p:tag name="KSO_WM_UNIT_ID" val="diagram20209527_1*d*1"/>
  <p:tag name="KSO_WM_TEMPLATE_CATEGORY" val="diagram"/>
  <p:tag name="KSO_WM_TEMPLATE_INDEX" val="20209527"/>
  <p:tag name="KSO_WM_UNIT_LAYERLEVEL" val="1"/>
  <p:tag name="KSO_WM_TAG_VERSION" val="1.0"/>
  <p:tag name="KSO_WM_BEAUTIFY_FLAG" val="#wm#"/>
  <p:tag name="KSO_WM_CHIP_GROUPID" val="5e7310da9a230a26b9e88a19"/>
  <p:tag name="KSO_WM_CHIP_XID" val="5e7310da9a230a26b9e88a1a"/>
  <p:tag name="KSO_WM_UNIT_DEC_AREA_ID" val="dfd782d0b5394e44b366e1ae081b8d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616ff7734c4e44a4f4d3a4b98bd050"/>
  <p:tag name="KSO_WM_UNIT_PLACING_PICTURE" val="09616ff7734c4e44a4f4d3a4b98bd050"/>
  <p:tag name="KSO_WM_UNIT_SUPPORT_UNIT_TYPE" val="[&quot;l&quot;,&quot;m&quot;,&quot;n&quot;,&quot;o&quot;,&quot;p&quot;,&quot;q&quot;,&quot;r&quot;,&quot;δ&quot;,&quot;ε&quot;,&quot;ζ&quot;,&quot;η&quot;,&quot;d&quot;,&quot;α&quot;,&quot;β&quot;,&quot;θ&quot;]"/>
  <p:tag name="KSO_WM_TEMPLATE_ASSEMBLE_XID" val="5fd0acdf1fa9d42129dd29d5"/>
  <p:tag name="KSO_WM_TEMPLATE_ASSEMBLE_GROUPID" val="5fd0acdf1fa9d42129dd29d5"/>
  <p:tag name="KSO_WM_UNIT_PLACING_PICTURE_USER_VIEWPORT" val="{&quot;height&quot;:7136,&quot;width&quot;:5351}"/>
  <p:tag name="KSO_WM_UNIT_PLACING_PICTURE_INFO" val="{&quot;code&quot;:&quot;aB&quot;,&quot;full_picture&quot;:true,&quot;last_full_picture&quot;:&quot;aB&quot;,&quot;margin&quot;:{&quot;left&quot;:33.381941782285736,&quot;right&quot;:33.719000577041214},&quot;scheme&quot;:&quot;3-0&quot;,&quot;spacing&quot;:5}"/>
  <p:tag name="KSO_WM_UNIT_PLACING_PICTURE_USER_VIEWPORT_SMARTMENU" val="{&quot;height&quot;:6645.733642578125,&quot;width&quot;:4891.9884899345598}"/>
  <p:tag name="KSO_WM_UNIT_PLACING_PICTURE_USER_RELATIVERECTANGLE_SMARTMENU" val="{&quot;bottom&quot;:0,&quot;left&quot;:0,&quot;right&quot;:0,&quot;top&quot;:0}"/>
</p:tagLst>
</file>

<file path=ppt/tags/tag12.xml><?xml version="1.0" encoding="utf-8"?>
<p:tagLst xmlns:p="http://schemas.openxmlformats.org/presentationml/2006/main">
  <p:tag name="KSO_WM_FULL_TEXT_BEAUTIFY_COPY_ID" val="3"/>
  <p:tag name="KSO_WM_UNIT_VALUE" val="1142*3046"/>
  <p:tag name="KSO_WM_UNIT_HIGHLIGHT" val="0"/>
  <p:tag name="KSO_WM_UNIT_COMPATIBLE" val="0"/>
  <p:tag name="KSO_WM_UNIT_DIAGRAM_ISNUMVISUAL" val="0"/>
  <p:tag name="KSO_WM_UNIT_DIAGRAM_ISREFERUNIT" val="0"/>
  <p:tag name="KSO_WM_UNIT_TYPE" val="d"/>
  <p:tag name="KSO_WM_UNIT_INDEX" val="1"/>
  <p:tag name="KSO_WM_UNIT_ID" val="diagram20209527_1*d*1"/>
  <p:tag name="KSO_WM_TEMPLATE_CATEGORY" val="diagram"/>
  <p:tag name="KSO_WM_TEMPLATE_INDEX" val="20209527"/>
  <p:tag name="KSO_WM_UNIT_LAYERLEVEL" val="1"/>
  <p:tag name="KSO_WM_TAG_VERSION" val="1.0"/>
  <p:tag name="KSO_WM_BEAUTIFY_FLAG" val="#wm#"/>
  <p:tag name="KSO_WM_CHIP_GROUPID" val="5e7310da9a230a26b9e88a19"/>
  <p:tag name="KSO_WM_CHIP_XID" val="5e7310da9a230a26b9e88a1a"/>
  <p:tag name="KSO_WM_UNIT_DEC_AREA_ID" val="dfd782d0b5394e44b366e1ae081b8d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616ff7734c4e44a4f4d3a4b98bd050"/>
  <p:tag name="KSO_WM_UNIT_PLACING_PICTURE" val="09616ff7734c4e44a4f4d3a4b98bd050"/>
  <p:tag name="KSO_WM_UNIT_SUPPORT_UNIT_TYPE" val="[&quot;l&quot;,&quot;m&quot;,&quot;n&quot;,&quot;o&quot;,&quot;p&quot;,&quot;q&quot;,&quot;r&quot;,&quot;δ&quot;,&quot;ε&quot;,&quot;ζ&quot;,&quot;η&quot;,&quot;d&quot;,&quot;α&quot;,&quot;β&quot;,&quot;θ&quot;]"/>
  <p:tag name="KSO_WM_TEMPLATE_ASSEMBLE_XID" val="5fd0acdf1fa9d42129dd29d5"/>
  <p:tag name="KSO_WM_TEMPLATE_ASSEMBLE_GROUPID" val="5fd0acdf1fa9d42129dd29d5"/>
  <p:tag name="KSO_WM_UNIT_PLACING_PICTURE_USER_VIEWPORT" val="{&quot;height&quot;:3941,&quot;width&quot;:6573}"/>
  <p:tag name="KSO_WM_UNIT_PLACING_PICTURE_INFO" val="{&quot;code&quot;:&quot;aB&quot;,&quot;full_picture&quot;:true,&quot;last_full_picture&quot;:&quot;aB&quot;,&quot;margin&quot;:{&quot;left&quot;:33.381941782285736,&quot;right&quot;:33.719000577041214},&quot;scheme&quot;:&quot;3-0&quot;,&quot;spacing&quot;:5}"/>
  <p:tag name="KSO_WM_UNIT_PLACING_PICTURE_USER_VIEWPORT_SMARTMENU" val="{&quot;height&quot;:3926.0525931747306,&quot;width&quot;:6576.082994910149}"/>
  <p:tag name="KSO_WM_UNIT_PLACING_PICTURE_USER_RELATIVERECTANGLE_SMARTMENU" val="{&quot;bottom&quot;:0,&quot;left&quot;:0,&quot;right&quot;:0,&quot;top&quot;:0}"/>
</p:tagLst>
</file>

<file path=ppt/tags/tag13.xml><?xml version="1.0" encoding="utf-8"?>
<p:tagLst xmlns:p="http://schemas.openxmlformats.org/presentationml/2006/main">
  <p:tag name="KSO_WM_FULL_TEXT_BEAUTIFY_COPY_ID" val="101378"/>
  <p:tag name="KSO_WM_UNIT_VALUE" val="1142*3046"/>
  <p:tag name="KSO_WM_UNIT_HIGHLIGHT" val="0"/>
  <p:tag name="KSO_WM_UNIT_COMPATIBLE" val="0"/>
  <p:tag name="KSO_WM_UNIT_DIAGRAM_ISNUMVISUAL" val="0"/>
  <p:tag name="KSO_WM_UNIT_DIAGRAM_ISREFERUNIT" val="0"/>
  <p:tag name="KSO_WM_UNIT_TYPE" val="d"/>
  <p:tag name="KSO_WM_UNIT_INDEX" val="1"/>
  <p:tag name="KSO_WM_UNIT_ID" val="diagram20209527_1*d*1"/>
  <p:tag name="KSO_WM_TEMPLATE_CATEGORY" val="diagram"/>
  <p:tag name="KSO_WM_TEMPLATE_INDEX" val="20209527"/>
  <p:tag name="KSO_WM_UNIT_LAYERLEVEL" val="1"/>
  <p:tag name="KSO_WM_TAG_VERSION" val="1.0"/>
  <p:tag name="KSO_WM_BEAUTIFY_FLAG" val="#wm#"/>
  <p:tag name="KSO_WM_CHIP_GROUPID" val="5e7310da9a230a26b9e88a19"/>
  <p:tag name="KSO_WM_CHIP_XID" val="5e7310da9a230a26b9e88a1a"/>
  <p:tag name="KSO_WM_UNIT_DEC_AREA_ID" val="dfd782d0b5394e44b366e1ae081b8d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616ff7734c4e44a4f4d3a4b98bd050"/>
  <p:tag name="KSO_WM_UNIT_PLACING_PICTURE" val="09616ff7734c4e44a4f4d3a4b98bd050"/>
  <p:tag name="KSO_WM_UNIT_SUPPORT_UNIT_TYPE" val="[&quot;l&quot;,&quot;m&quot;,&quot;n&quot;,&quot;o&quot;,&quot;p&quot;,&quot;q&quot;,&quot;r&quot;,&quot;δ&quot;,&quot;ε&quot;,&quot;ζ&quot;,&quot;η&quot;,&quot;d&quot;,&quot;α&quot;,&quot;β&quot;,&quot;θ&quot;]"/>
  <p:tag name="KSO_WM_TEMPLATE_ASSEMBLE_XID" val="5fd0acdf1fa9d42129dd29d5"/>
  <p:tag name="KSO_WM_TEMPLATE_ASSEMBLE_GROUPID" val="5fd0acdf1fa9d42129dd29d5"/>
  <p:tag name="KSO_WM_UNIT_PLACING_PICTURE_USER_VIEWPORT" val="{&quot;height&quot;:2551,&quot;width&quot;:8358}"/>
  <p:tag name="KSO_WM_UNIT_PLACING_PICTURE_INFO" val="{&quot;code&quot;:&quot;aB&quot;,&quot;full_picture&quot;:true,&quot;last_full_picture&quot;:&quot;aB&quot;,&quot;margin&quot;:{&quot;left&quot;:33.381941782285736,&quot;right&quot;:33.719000577041214},&quot;scheme&quot;:&quot;3-0&quot;,&quot;spacing&quot;:5}"/>
  <p:tag name="KSO_WM_UNIT_PLACING_PICTURE_USER_VIEWPORT_SMARTMENU" val="{&quot;height&quot;:2569.6810494033944,&quot;width&quot;:6576.082994910149}"/>
  <p:tag name="KSO_WM_UNIT_PLACING_PICTURE_USER_RELATIVERECTANGLE_SMARTMENU" val="{&quot;bottom&quot;:0,&quot;left&quot;:0,&quot;right&quot;:0,&quot;top&quot;:0}"/>
</p:tagLst>
</file>

<file path=ppt/tags/tag14.xml><?xml version="1.0" encoding="utf-8"?>
<p:tagLst xmlns:p="http://schemas.openxmlformats.org/presentationml/2006/main">
  <p:tag name="KSO_WM_SLIDE_ID" val="diagram2020952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09527"/>
  <p:tag name="KSO_WM_SLIDE_LAYOUT" val="d"/>
  <p:tag name="KSO_WM_SLIDE_LAYOUT_CNT" val="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2-26T12:31:00&quot;,&quot;maxSize&quot;:{&quot;size1&quot;:2.3102809749267719},&quot;minSize&quot;:{&quot;size1&quot;:2.3102809749267719},&quot;normalSize&quot;:{&quot;size1&quot;:2.3102809749267719},&quot;subLayout&quot;:[{&quot;id&quot;:&quot;2021-02-26T12:31:00&quot;,&quot;type&quot;:0},{&quot;id&quot;:&quot;2021-02-26T12:31:00&quot;,&quot;margin&quot;:{&quot;bottom&quot;:1.6929999589920044,&quot;left&quot;:1.6929999589920044,&quot;right&quot;:1.6929999589920044,&quot;top&quot;:1.2699999809265137},&quot;type&quot;:0}],&quot;type&quot;:0}"/>
  <p:tag name="KSO_WM_SLIDE_BACKGROUND" val="[&quot;general&quot;]"/>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SLIDE_SIZE" val="864*324"/>
  <p:tag name="KSO_WM_SLIDE_POSITION" val="47*107"/>
  <p:tag name="KSO_WM_CHIP_XID" val="5f20142fc4814ce96fb1281b"/>
  <p:tag name="KSO_WM_CHIP_DECFILLPROP" val="[]"/>
  <p:tag name="KSO_WM_CHIP_GROUPID" val="5f20142fc4814ce96fb1281a"/>
  <p:tag name="KSO_WM_SLIDE_BK_DARK_LIGHT" val="2"/>
  <p:tag name="KSO_WM_SLIDE_BACKGROUND_TYPE" val="general"/>
  <p:tag name="KSO_WM_SLIDE_SUPPORT_FEATURE_TYPE" val="3"/>
  <p:tag name="KSO_WM_TEMPLATE_ASSEMBLE_XID" val="5fd0acdf1fa9d42129dd29d5"/>
  <p:tag name="KSO_WM_TEMPLATE_ASSEMBLE_GROUPID" val="5fd0acdf1fa9d42129dd29d5"/>
</p:tagLst>
</file>

<file path=ppt/tags/tag15.xml><?xml version="1.0" encoding="utf-8"?>
<p:tagLst xmlns:p="http://schemas.openxmlformats.org/presentationml/2006/main">
  <p:tag name="KSO_WM_FULL_TEXT_BEAUTIFY_COPY_ID" val="9"/>
</p:tagLst>
</file>

<file path=ppt/tags/tag16.xml><?xml version="1.0" encoding="utf-8"?>
<p:tagLst xmlns:p="http://schemas.openxmlformats.org/presentationml/2006/main">
  <p:tag name="KSO_WM_FULL_TEXT_BEAUTIFY_COPY_ID" val="2"/>
</p:tagLst>
</file>

<file path=ppt/tags/tag17.xml><?xml version="1.0" encoding="utf-8"?>
<p:tagLst xmlns:p="http://schemas.openxmlformats.org/presentationml/2006/main">
  <p:tag name="KSO_WM_FULL_TEXT_BEAUTIFY_COPY_ID" val="5"/>
</p:tagLst>
</file>

<file path=ppt/tags/tag18.xml><?xml version="1.0" encoding="utf-8"?>
<p:tagLst xmlns:p="http://schemas.openxmlformats.org/presentationml/2006/main">
  <p:tag name="KSO_WM_FULL_TEXT_BEAUTIFY_COPY_ID" val="10"/>
</p:tagLst>
</file>

<file path=ppt/tags/tag19.xml><?xml version="1.0" encoding="utf-8"?>
<p:tagLst xmlns:p="http://schemas.openxmlformats.org/presentationml/2006/main">
  <p:tag name="KSO_WM_FULL_TEXT_BEAUTIFY_COPY_ID" val="1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FULL_TEXT_BEAUTIFY_COPY_ID" val="12"/>
</p:tagLst>
</file>

<file path=ppt/tags/tag21.xml><?xml version="1.0" encoding="utf-8"?>
<p:tagLst xmlns:p="http://schemas.openxmlformats.org/presentationml/2006/main">
  <p:tag name="KSO_WM_FULL_TEXT_BEAUTIFY_COPY_ID" val="150996332"/>
</p:tagLst>
</file>

<file path=ppt/tags/tag22.xml><?xml version="1.0" encoding="utf-8"?>
<p:tagLst xmlns:p="http://schemas.openxmlformats.org/presentationml/2006/main">
  <p:tag name="KSO_WM_MEDIACOVER_FLAG" val="1"/>
  <p:tag name="KSO_WM_UNIT_MEDIACOVER_BTN_STATE" val="1"/>
  <p:tag name="KSO_WM_UNIT_MEDIACOVER_BTNRECT" val="5821*2970*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3.xml><?xml version="1.0" encoding="utf-8"?>
<p:tagLst xmlns:p="http://schemas.openxmlformats.org/presentationml/2006/main">
  <p:tag name="KSO_WM_UNIT_PLACING_PICTURE_USER_VIEWPORT" val="{&quot;height&quot;:1343,&quot;width&quot;:4302}"/>
</p:tagLst>
</file>

<file path=ppt/tags/tag24.xml><?xml version="1.0" encoding="utf-8"?>
<p:tagLst xmlns:p="http://schemas.openxmlformats.org/presentationml/2006/main">
  <p:tag name="KSO_WM_UNIT_PLACING_PICTURE_USER_VIEWPORT" val="{&quot;height&quot;:3477,&quot;width&quot;:3293}"/>
</p:tagLst>
</file>

<file path=ppt/tags/tag25.xml><?xml version="1.0" encoding="utf-8"?>
<p:tagLst xmlns:p="http://schemas.openxmlformats.org/presentationml/2006/main">
  <p:tag name="KSO_WM_TEMPLATE_CATEGORY" val="custom"/>
  <p:tag name="KSO_WM_TEMPLATE_INDEX" val="20181613"/>
</p:tagLst>
</file>

<file path=ppt/tags/tag26.xml><?xml version="1.0" encoding="utf-8"?>
<p:tagLst xmlns:p="http://schemas.openxmlformats.org/presentationml/2006/main">
  <p:tag name="KSO_WM_TEMPLATE_CATEGORY" val="custom"/>
  <p:tag name="KSO_WM_TEMPLATE_INDEX" val="20181613"/>
</p:tagLst>
</file>

<file path=ppt/tags/tag27.xml><?xml version="1.0" encoding="utf-8"?>
<p:tagLst xmlns:p="http://schemas.openxmlformats.org/presentationml/2006/main">
  <p:tag name="KSO_WM_TEMPLATE_CATEGORY" val="custom"/>
  <p:tag name="KSO_WM_TEMPLATE_INDEX" val="20181613"/>
</p:tagLst>
</file>

<file path=ppt/tags/tag28.xml><?xml version="1.0" encoding="utf-8"?>
<p:tagLst xmlns:p="http://schemas.openxmlformats.org/presentationml/2006/main">
  <p:tag name="KSO_WM_TEMPLATE_CATEGORY" val="custom"/>
  <p:tag name="KSO_WM_TEMPLATE_INDEX" val="20181613"/>
</p:tagLst>
</file>

<file path=ppt/tags/tag29.xml><?xml version="1.0" encoding="utf-8"?>
<p:tagLst xmlns:p="http://schemas.openxmlformats.org/presentationml/2006/main">
  <p:tag name="KSO_WM_UNIT_PLACING_PICTURE_USER_VIEWPORT" val="{&quot;height&quot;:6465,&quot;width&quot;:984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PLACING_PICTURE_USER_VIEWPORT" val="{&quot;height&quot;:4387.4992125984254,&quot;width&quot;:6525}"/>
</p:tagLst>
</file>

<file path=ppt/tags/tag31.xml><?xml version="1.0" encoding="utf-8"?>
<p:tagLst xmlns:p="http://schemas.openxmlformats.org/presentationml/2006/main">
  <p:tag name="KSO_WM_UNIT_PLACING_PICTURE_USER_VIEWPORT" val="{&quot;height&quot;:10110,&quot;width&quot;:13485}"/>
</p:tagLst>
</file>

<file path=ppt/tags/tag32.xml><?xml version="1.0" encoding="utf-8"?>
<p:tagLst xmlns:p="http://schemas.openxmlformats.org/presentationml/2006/main">
  <p:tag name="KSO_WM_FULL_TEXT_BEAUTIFY_COPY_ID" val="2"/>
</p:tagLst>
</file>

<file path=ppt/tags/tag33.xml><?xml version="1.0" encoding="utf-8"?>
<p:tagLst xmlns:p="http://schemas.openxmlformats.org/presentationml/2006/main">
  <p:tag name="KSO_WM_FULL_TEXT_BEAUTIFY_COPY_ID" val="26628"/>
</p:tagLst>
</file>

<file path=ppt/tags/tag34.xml><?xml version="1.0" encoding="utf-8"?>
<p:tagLst xmlns:p="http://schemas.openxmlformats.org/presentationml/2006/main">
  <p:tag name="KSO_WM_UNIT_PLACING_PICTURE_USER_VIEWPORT" val="{&quot;height&quot;:4900,&quot;width&quot;:6400}"/>
  <p:tag name="KSO_WM_FULL_TEXT_BEAUTIFY_COPY_ID" val="8"/>
</p:tagLst>
</file>

<file path=ppt/tags/tag35.xml><?xml version="1.0" encoding="utf-8"?>
<p:tagLst xmlns:p="http://schemas.openxmlformats.org/presentationml/2006/main">
  <p:tag name="KSO_WM_FULL_TEXT_BEAUTIFY_COPY_ID" val="9"/>
</p:tagLst>
</file>

<file path=ppt/tags/tag36.xml><?xml version="1.0" encoding="utf-8"?>
<p:tagLst xmlns:p="http://schemas.openxmlformats.org/presentationml/2006/main">
  <p:tag name="KSO_WM_FULL_TEXT_BEAUTIFY_COPY_ID" val="5"/>
</p:tagLst>
</file>

<file path=ppt/tags/tag37.xml><?xml version="1.0" encoding="utf-8"?>
<p:tagLst xmlns:p="http://schemas.openxmlformats.org/presentationml/2006/main">
  <p:tag name="KSO_WM_FULL_TEXT_BEAUTIFY_COPY_ID" val="10"/>
</p:tagLst>
</file>

<file path=ppt/tags/tag38.xml><?xml version="1.0" encoding="utf-8"?>
<p:tagLst xmlns:p="http://schemas.openxmlformats.org/presentationml/2006/main">
  <p:tag name="KSO_WM_FULL_TEXT_BEAUTIFY_COPY_ID" val="11"/>
</p:tagLst>
</file>

<file path=ppt/tags/tag39.xml><?xml version="1.0" encoding="utf-8"?>
<p:tagLst xmlns:p="http://schemas.openxmlformats.org/presentationml/2006/main">
  <p:tag name="KSO_WM_FULL_TEXT_BEAUTIFY_COPY_ID" val="150996040"/>
</p:tagLst>
</file>

<file path=ppt/tags/tag4.xml><?xml version="1.0" encoding="utf-8"?>
<p:tagLst xmlns:p="http://schemas.openxmlformats.org/presentationml/2006/main">
  <p:tag name="KSO_WM_UNIT_PLACING_PICTURE_USER_VIEWPORT" val="{&quot;height&quot;:6765,&quot;width&quot;:5869}"/>
</p:tagLst>
</file>

<file path=ppt/tags/tag40.xml><?xml version="1.0" encoding="utf-8"?>
<p:tagLst xmlns:p="http://schemas.openxmlformats.org/presentationml/2006/main">
  <p:tag name="KSO_WM_MEDIACOVER_FLAG" val="1"/>
  <p:tag name="KSO_WM_UNIT_MEDIACOVER_BTN_STATE" val="1"/>
  <p:tag name="KSO_WM_UNIT_MEDIACOVER_BTNRECT" val="5589*2607*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FULL_TEXT_BEAUTIFY_COPY_ID" val="3"/>
</p:tagLst>
</file>

<file path=ppt/tags/tag41.xml><?xml version="1.0" encoding="utf-8"?>
<p:tagLst xmlns:p="http://schemas.openxmlformats.org/presentationml/2006/main">
  <p:tag name="KSO_WM_FULL_TEXT_BEAUTIFY_COPY_ID" val="4099"/>
</p:tagLst>
</file>

<file path=ppt/tags/tag42.xml><?xml version="1.0" encoding="utf-8"?>
<p:tagLst xmlns:p="http://schemas.openxmlformats.org/presentationml/2006/main">
  <p:tag name="KSO_WM_FULL_TEXT_BEAUTIFY_COPY_ID" val="4100"/>
</p:tagLst>
</file>

<file path=ppt/tags/tag43.xml><?xml version="1.0" encoding="utf-8"?>
<p:tagLst xmlns:p="http://schemas.openxmlformats.org/presentationml/2006/main">
  <p:tag name="KSO_WM_FULL_TEXT_BEAUTIFY_COPY_ID" val="4101"/>
</p:tagLst>
</file>

<file path=ppt/tags/tag44.xml><?xml version="1.0" encoding="utf-8"?>
<p:tagLst xmlns:p="http://schemas.openxmlformats.org/presentationml/2006/main">
  <p:tag name="KSO_WM_FULL_TEXT_BEAUTIFY_COPY_ID" val="7"/>
</p:tagLst>
</file>

<file path=ppt/tags/tag45.xml><?xml version="1.0" encoding="utf-8"?>
<p:tagLst xmlns:p="http://schemas.openxmlformats.org/presentationml/2006/main">
  <p:tag name="KSO_WM_FULL_TEXT_BEAUTIFY_COPY_ID" val="8"/>
</p:tagLst>
</file>

<file path=ppt/tags/tag46.xml><?xml version="1.0" encoding="utf-8"?>
<p:tagLst xmlns:p="http://schemas.openxmlformats.org/presentationml/2006/main">
  <p:tag name="KSO_WM_FULL_TEXT_BEAUTIFY_COPY_ID" val="3"/>
</p:tagLst>
</file>

<file path=ppt/tags/tag47.xml><?xml version="1.0" encoding="utf-8"?>
<p:tagLst xmlns:p="http://schemas.openxmlformats.org/presentationml/2006/main">
  <p:tag name="KSO_WM_FULL_TEXT_BEAUTIFY_COPY_ID" val="4"/>
</p:tagLst>
</file>

<file path=ppt/tags/tag48.xml><?xml version="1.0" encoding="utf-8"?>
<p:tagLst xmlns:p="http://schemas.openxmlformats.org/presentationml/2006/main">
  <p:tag name="KSO_WM_FULL_TEXT_BEAUTIFY_COPY_ID" val="150995865"/>
</p:tagLst>
</file>

<file path=ppt/tags/tag49.xml><?xml version="1.0" encoding="utf-8"?>
<p:tagLst xmlns:p="http://schemas.openxmlformats.org/presentationml/2006/main">
  <p:tag name="KSO_WM_FULL_TEXT_BEAUTIFY_COPY_ID" val="23554"/>
</p:tagLst>
</file>

<file path=ppt/tags/tag5.xml><?xml version="1.0" encoding="utf-8"?>
<p:tagLst xmlns:p="http://schemas.openxmlformats.org/presentationml/2006/main">
  <p:tag name="KSO_WM_UNIT_PLACING_PICTURE_USER_VIEWPORT" val="{&quot;height&quot;:1936,&quot;width&quot;:2820}"/>
</p:tagLst>
</file>

<file path=ppt/tags/tag50.xml><?xml version="1.0" encoding="utf-8"?>
<p:tagLst xmlns:p="http://schemas.openxmlformats.org/presentationml/2006/main">
  <p:tag name="KSO_WM_MEDIACOVER_FLAG" val="1"/>
  <p:tag name="KSO_WM_UNIT_MEDIACOVER_BTN_STATE" val="1"/>
  <p:tag name="KSO_WM_UNIT_MEDIACOVER_BTNRECT" val="2248*3284*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FULL_TEXT_BEAUTIFY_COPY_ID" val="2"/>
</p:tagLst>
</file>

<file path=ppt/tags/tag51.xml><?xml version="1.0" encoding="utf-8"?>
<p:tagLst xmlns:p="http://schemas.openxmlformats.org/presentationml/2006/main">
  <p:tag name="KSO_WM_FULL_TEXT_BEAUTIFY_COPY_ID" val="75"/>
</p:tagLst>
</file>

<file path=ppt/tags/tag52.xml><?xml version="1.0" encoding="utf-8"?>
<p:tagLst xmlns:p="http://schemas.openxmlformats.org/presentationml/2006/main">
  <p:tag name="KSO_WM_FULL_TEXT_BEAUTIFY_COPY_ID" val="14"/>
</p:tagLst>
</file>

<file path=ppt/tags/tag53.xml><?xml version="1.0" encoding="utf-8"?>
<p:tagLst xmlns:p="http://schemas.openxmlformats.org/presentationml/2006/main">
  <p:tag name="KSO_WM_FULL_TEXT_BEAUTIFY_COPY_ID" val="15"/>
</p:tagLst>
</file>

<file path=ppt/tags/tag54.xml><?xml version="1.0" encoding="utf-8"?>
<p:tagLst xmlns:p="http://schemas.openxmlformats.org/presentationml/2006/main">
  <p:tag name="KSO_WM_FULL_TEXT_BEAUTIFY_COPY_ID" val="150995864"/>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75_1*i*1"/>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7090df619eb24a29be860caa3f1e17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d7460cafe44fab1839bd1a"/>
  <p:tag name="KSO_WM_CHIP_XID" val="5ed212f9daf2e53b70be3eb1"/>
  <p:tag name="KSO_WM_TEMPLATE_ASSEMBLE_XID" val="5fd0a1671fa9d42129dcc85c"/>
  <p:tag name="KSO_WM_TEMPLATE_ASSEMBLE_GROUPID" val="5fd0a1671fa9d42129dcc85c"/>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7575_1*i*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008b2d3867524338a4cb096811b1bae7"/>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5fd0a1671fa9d42129dcc85c"/>
  <p:tag name="KSO_WM_TEMPLATE_ASSEMBLE_GROUPID" val="5fd0a1671fa9d42129dcc85c"/>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7575_1*i*3"/>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1633926b034d47d5b76db74a46673418"/>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a1671fa9d42129dcc85c"/>
  <p:tag name="KSO_WM_TEMPLATE_ASSEMBLE_GROUPID" val="5fd0a1671fa9d42129dcc85c"/>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7575_1*i*4"/>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cde5c3a353543559ccf52c032d187af"/>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a1671fa9d42129dcc85c"/>
  <p:tag name="KSO_WM_TEMPLATE_ASSEMBLE_GROUPID" val="5fd0a1671fa9d42129dcc85c"/>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7575_1*i*5"/>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1ac2e52681843d0836ae71a8348414c"/>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a1671fa9d42129dcc85c"/>
  <p:tag name="KSO_WM_TEMPLATE_ASSEMBLE_GROUPID" val="5fd0a1671fa9d42129dcc85c"/>
</p:tagLst>
</file>

<file path=ppt/tags/tag6.xml><?xml version="1.0" encoding="utf-8"?>
<p:tagLst xmlns:p="http://schemas.openxmlformats.org/presentationml/2006/main">
  <p:tag name="KSO_WM_MEDIACOVER_FLAG" val="1"/>
  <p:tag name="KSO_WM_UNIT_MEDIACOVER_BTN_STATE" val="1"/>
  <p:tag name="KSO_WM_UNIT_MEDIACOVER_BTNRECT" val="2009*3112*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FULL_TEXT_BEAUTIFY_COPY_ID" val="5"/>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5fd0a1671fa9d42129dcc85c"/>
  <p:tag name="KSO_WM_TEMPLATE_ASSEMBLE_GROUPID" val="5fd0a1671fa9d42129dcc85c"/>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5fd0a1671fa9d42129dcc85c"/>
  <p:tag name="KSO_WM_TEMPLATE_ASSEMBLE_GROUPID" val="5fd0a1671fa9d42129dcc85c"/>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a1671fa9d42129dcc85c"/>
  <p:tag name="KSO_WM_TEMPLATE_ASSEMBLE_GROUPID" val="5fd0a1671fa9d42129dcc85c"/>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a1671fa9d42129dcc85c"/>
  <p:tag name="KSO_WM_TEMPLATE_ASSEMBLE_GROUPID" val="5fd0a1671fa9d42129dcc85c"/>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a1671fa9d42129dcc85c"/>
  <p:tag name="KSO_WM_TEMPLATE_ASSEMBLE_GROUPID" val="5fd0a1671fa9d42129dcc85c"/>
</p:tagLst>
</file>

<file path=ppt/tags/tag65.xml><?xml version="1.0" encoding="utf-8"?>
<p:tagLst xmlns:p="http://schemas.openxmlformats.org/presentationml/2006/main">
  <p:tag name="KSO_WM_FULL_TEXT_BEAUTIFY_COPY_ID" val="7"/>
  <p:tag name="KSO_WM_UNIT_VALUE" val="1311*2623"/>
  <p:tag name="KSO_WM_UNIT_HIGHLIGHT" val="0"/>
  <p:tag name="KSO_WM_UNIT_COMPATIBLE"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6c96c37711214bd9a8f03f64b8bf38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fd0fc80b1ae4d1480605e9094c5cbf1"/>
  <p:tag name="KSO_WM_UNIT_PLACING_PICTURE" val="afd0fc80b1ae4d1480605e9094c5cbf1"/>
  <p:tag name="KSO_WM_UNIT_SUPPORT_UNIT_TYPE" val="[&quot;l&quot;,&quot;m&quot;,&quot;n&quot;,&quot;o&quot;,&quot;p&quot;,&quot;q&quot;,&quot;r&quot;,&quot;δ&quot;,&quot;ε&quot;,&quot;ζ&quot;,&quot;η&quot;,&quot;d&quot;,&quot;α&quot;,&quot;β&quot;,&quot;θ&quot;]"/>
  <p:tag name="KSO_WM_TEMPLATE_ASSEMBLE_XID" val="5fd0a1671fa9d42129dcc85c"/>
  <p:tag name="KSO_WM_TEMPLATE_ASSEMBLE_GROUPID" val="5fd0a1671fa9d42129dcc85c"/>
  <p:tag name="KSO_WM_UNIT_PLACING_PICTURE_USER_VIEWPORT" val="{&quot;height&quot;:7107.7496062992122,&quot;width&quot;:5331}"/>
  <p:tag name="KSO_WM_UNIT_PLACING_PICTURE_INFO" val="{&quot;code&quot;:&quot;a&quot;,&quot;full_picture&quot;:true,&quot;last_full_picture&quot;:&quot;a&quot;,&quot;margin&quot;:{&quot;bottom&quot;:32.834880265503685,&quot;top&quot;:32.761939234718213},&quot;scheme&quot;:&quot;2-0&quot;,&quot;spacing&quot;:5}"/>
  <p:tag name="KSO_WM_UNIT_PLACING_PICTURE_USER_VIEWPORT_SMARTMENU" val="{&quot;height&quot;:4987.7785758158752,&quot;width&quot;:3662.1563384683782}"/>
  <p:tag name="KSO_WM_UNIT_PLACING_PICTURE_USER_RELATIVERECTANGLE_SMARTMENU" val="{&quot;bottom&quot;:0,&quot;left&quot;:0,&quot;right&quot;:0,&quot;top&quot;:0}"/>
</p:tagLst>
</file>

<file path=ppt/tags/tag66.xml><?xml version="1.0" encoding="utf-8"?>
<p:tagLst xmlns:p="http://schemas.openxmlformats.org/presentationml/2006/main">
  <p:tag name="KSO_WM_FULL_TEXT_BEAUTIFY_COPY_ID" val="8"/>
  <p:tag name="KSO_WM_UNIT_VALUE" val="1311*2623"/>
  <p:tag name="KSO_WM_UNIT_HIGHLIGHT" val="0"/>
  <p:tag name="KSO_WM_UNIT_COMPATIBLE"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6c96c37711214bd9a8f03f64b8bf38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fd0fc80b1ae4d1480605e9094c5cbf1"/>
  <p:tag name="KSO_WM_UNIT_PLACING_PICTURE" val="afd0fc80b1ae4d1480605e9094c5cbf1"/>
  <p:tag name="KSO_WM_UNIT_SUPPORT_UNIT_TYPE" val="[&quot;l&quot;,&quot;m&quot;,&quot;n&quot;,&quot;o&quot;,&quot;p&quot;,&quot;q&quot;,&quot;r&quot;,&quot;δ&quot;,&quot;ε&quot;,&quot;ζ&quot;,&quot;η&quot;,&quot;d&quot;,&quot;α&quot;,&quot;β&quot;,&quot;θ&quot;]"/>
  <p:tag name="KSO_WM_TEMPLATE_ASSEMBLE_XID" val="5fd0a1671fa9d42129dcc85c"/>
  <p:tag name="KSO_WM_TEMPLATE_ASSEMBLE_GROUPID" val="5fd0a1671fa9d42129dcc85c"/>
  <p:tag name="KSO_WM_UNIT_PLACING_PICTURE_USER_VIEWPORT" val="{&quot;height&quot;:6393.7496062992122,&quot;width&quot;:11535}"/>
  <p:tag name="KSO_WM_UNIT_PLACING_PICTURE_INFO" val="{&quot;code&quot;:&quot;a&quot;,&quot;full_picture&quot;:true,&quot;last_full_picture&quot;:&quot;a&quot;,&quot;margin&quot;:{&quot;bottom&quot;:32.834880265503685,&quot;top&quot;:32.761939234718213},&quot;scheme&quot;:&quot;2-0&quot;,&quot;spacing&quot;:5}"/>
  <p:tag name="KSO_WM_UNIT_PLACING_PICTURE_USER_VIEWPORT_SMARTMENU" val="{&quot;height&quot;:4987.7785758158752,&quot;width&quot;:7842.9181244222473}"/>
  <p:tag name="KSO_WM_UNIT_PLACING_PICTURE_USER_RELATIVERECTANGLE_SMARTMENU" val="{&quot;bottom&quot;:0,&quot;left&quot;:0,&quot;right&quot;:0,&quot;top&quot;:0}"/>
</p:tagLst>
</file>

<file path=ppt/tags/tag67.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5fd0a1671fa9d42129dcc85c"/>
  <p:tag name="KSO_WM_TEMPLATE_ASSEMBLE_GROUPID" val="5fd0a1671fa9d42129dcc85c"/>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5fd0a1671fa9d42129dcc85c"/>
  <p:tag name="KSO_WM_TEMPLATE_ASSEMBLE_GROUPID" val="5fd0a1671fa9d42129dcc85c"/>
</p:tagLst>
</file>

<file path=ppt/tags/tag69.xml><?xml version="1.0" encoding="utf-8"?>
<p:tagLst xmlns:p="http://schemas.openxmlformats.org/presentationml/2006/main">
  <p:tag name="KSO_WM_FULL_TEXT_BEAUTIFY_COPY_ID" val="150995967"/>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1-02-26T12:41:46&quot;,&quot;maxSize&quot;:{&quot;size1&quot;:100},&quot;minSize&quot;:{&quot;size1&quot;:100},&quot;normalSize&quot;:{&quot;size1&quot;:100},&quot;subLayout&quot;:[{&quot;id&quot;:&quot;2021-02-26T12:41:46&quot;,&quot;margin&quot;:{&quot;bottom&quot;:2.1170001029968262,&quot;left&quot;:2.5399999618530273,&quot;right&quot;:2.5399999618530273,&quot;top&quot;:2.1170001029968262},&quot;type&quot;:0},{&quot;id&quot;:&quot;2021-02-26T12:41:46&quot;,&quot;type&quot;:0}],&quot;type&quot;: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5fd0a1671fa9d42129dcc85c"/>
  <p:tag name="KSO_WM_TEMPLATE_ASSEMBLE_GROUPID" val="5fd0a1671fa9d42129dcc85c"/>
</p:tagLst>
</file>

<file path=ppt/tags/tag7.xml><?xml version="1.0" encoding="utf-8"?>
<p:tagLst xmlns:p="http://schemas.openxmlformats.org/presentationml/2006/main">
  <p:tag name="KSO_WM_MEDIACOVER_FLAG" val="1"/>
  <p:tag name="KSO_WM_UNIT_MEDIACOVER_BTN_STATE" val="1"/>
  <p:tag name="KSO_WM_UNIT_MEDIACOVER_BTNRECT" val="1952*3112*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0.xml><?xml version="1.0" encoding="utf-8"?>
<p:tagLst xmlns:p="http://schemas.openxmlformats.org/presentationml/2006/main">
  <p:tag name="KSO_WM_FULL_TEXT_BEAUTIFY_COPY_ID" val="187394"/>
</p:tagLst>
</file>

<file path=ppt/tags/tag71.xml><?xml version="1.0" encoding="utf-8"?>
<p:tagLst xmlns:p="http://schemas.openxmlformats.org/presentationml/2006/main">
  <p:tag name="KSO_WM_FULL_TEXT_BEAUTIFY_COPY_ID" val="187395"/>
</p:tagLst>
</file>

<file path=ppt/tags/tag72.xml><?xml version="1.0" encoding="utf-8"?>
<p:tagLst xmlns:p="http://schemas.openxmlformats.org/presentationml/2006/main">
  <p:tag name="KSO_WM_FULL_TEXT_BEAUTIFY_COPY_ID" val="187396"/>
</p:tagLst>
</file>

<file path=ppt/tags/tag73.xml><?xml version="1.0" encoding="utf-8"?>
<p:tagLst xmlns:p="http://schemas.openxmlformats.org/presentationml/2006/main">
  <p:tag name="KSO_WM_FULL_TEXT_BEAUTIFY_COPY_ID" val="2"/>
  <p:tag name="KSO_WM_UNIT_PLACING_PICTURE_USER_VIEWPORT" val="{&quot;height&quot;:3104,&quot;width&quot;:5578.666141732283}"/>
</p:tagLst>
</file>

<file path=ppt/tags/tag74.xml><?xml version="1.0" encoding="utf-8"?>
<p:tagLst xmlns:p="http://schemas.openxmlformats.org/presentationml/2006/main">
  <p:tag name="KSO_WM_FULL_TEXT_BEAUTIFY_COPY_ID" val="150996246"/>
</p:tagLst>
</file>

<file path=ppt/tags/tag75.xml><?xml version="1.0" encoding="utf-8"?>
<p:tagLst xmlns:p="http://schemas.openxmlformats.org/presentationml/2006/main">
  <p:tag name="ISPRING_PRESENTATION_TITLE" val="PowerPoint 演示文稿"/>
</p:tagLst>
</file>

<file path=ppt/tags/tag8.xml><?xml version="1.0" encoding="utf-8"?>
<p:tagLst xmlns:p="http://schemas.openxmlformats.org/presentationml/2006/main">
  <p:tag name="KSO_WM_FULL_TEXT_BEAUTIFY_COPY_ID" val="150995849"/>
</p:tagLst>
</file>

<file path=ppt/tags/tag9.xml><?xml version="1.0" encoding="utf-8"?>
<p:tagLst xmlns:p="http://schemas.openxmlformats.org/presentationml/2006/main">
  <p:tag name="KSO_WM_MEDIACOVER_FLAG" val="1"/>
  <p:tag name="KSO_WM_UNIT_MEDIACOVER_BTN_STATE" val="1"/>
  <p:tag name="KSO_WM_UNIT_MEDIACOVER_BTNRECT" val="1736*2485*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第一PPT，www.1ppt.com">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沉稳">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Segoe Print"/>
        <a:ea typeface="Segoe Print"/>
        <a:cs typeface=""/>
      </a:majorFont>
      <a:minorFont>
        <a:latin typeface="Segoe Print"/>
        <a:ea typeface="Segoe Prin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自定义 16">
      <a:dk1>
        <a:sysClr val="windowText" lastClr="000000"/>
      </a:dk1>
      <a:lt1>
        <a:sysClr val="window" lastClr="FFFFFF"/>
      </a:lt1>
      <a:dk2>
        <a:srgbClr val="335B74"/>
      </a:dk2>
      <a:lt2>
        <a:srgbClr val="DFE3E5"/>
      </a:lt2>
      <a:accent1>
        <a:srgbClr val="1CADE4"/>
      </a:accent1>
      <a:accent2>
        <a:srgbClr val="2683C6"/>
      </a:accent2>
      <a:accent3>
        <a:srgbClr val="27CED7"/>
      </a:accent3>
      <a:accent4>
        <a:srgbClr val="027584"/>
      </a:accent4>
      <a:accent5>
        <a:srgbClr val="FFC000"/>
      </a:accent5>
      <a:accent6>
        <a:srgbClr val="62A39F"/>
      </a:accent6>
      <a:hlink>
        <a:srgbClr val="6EAC1C"/>
      </a:hlink>
      <a:folHlink>
        <a:srgbClr val="B26B02"/>
      </a:folHlink>
    </a:clrScheme>
    <a:fontScheme name="officeplus">
      <a:majorFont>
        <a:latin typeface="Segoe Print"/>
        <a:ea typeface="微软雅黑"/>
        <a:cs typeface="Arial"/>
      </a:majorFont>
      <a:minorFont>
        <a:latin typeface="Segoe UI"/>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Segoe Print"/>
        <a:ea typeface="Segoe Print"/>
        <a:cs typeface=""/>
      </a:majorFont>
      <a:minorFont>
        <a:latin typeface="Segoe Print"/>
        <a:ea typeface="Segoe Prin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MHeiTGB-Medium-U"/>
        <a:ea typeface="MHeiTGB-Medium-U"/>
        <a:cs typeface=""/>
      </a:majorFont>
      <a:minorFont>
        <a:latin typeface="MHeiTGB-Medium-U"/>
        <a:ea typeface="MHeiTGB-Medium-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MHeiTGB-Medium-U"/>
        <a:ea typeface="MHeiTGB-Medium-U"/>
        <a:cs typeface=""/>
      </a:majorFont>
      <a:minorFont>
        <a:latin typeface="MHeiTGB-Medium-U"/>
        <a:ea typeface="MHeiTGB-Medium-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30000"/>
          </a:lnSpc>
          <a:defRPr sz="2000" dirty="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Segoe Print"/>
        <a:ea typeface="Segoe Print"/>
        <a:cs typeface=""/>
      </a:majorFont>
      <a:minorFont>
        <a:latin typeface="Segoe Print"/>
        <a:ea typeface="Segoe Prin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像素">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MHeiTGB-Medium-U"/>
        <a:ea typeface="MHeiTGB-Medium-U"/>
        <a:cs typeface=""/>
      </a:majorFont>
      <a:minorFont>
        <a:latin typeface="MHeiTGB-Medium-U"/>
        <a:ea typeface="MHeiTGB-Medium-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Segoe Print"/>
        <a:ea typeface="Segoe Print"/>
        <a:cs typeface=""/>
      </a:majorFont>
      <a:minorFont>
        <a:latin typeface="Segoe Print"/>
        <a:ea typeface="Segoe Prin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中瑞恒模板">
  <a:themeElements>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模版1">
      <a:majorFont>
        <a:latin typeface="Segoe Print"/>
        <a:ea typeface="Segoe Print"/>
        <a:cs typeface=""/>
      </a:majorFont>
      <a:minorFont>
        <a:latin typeface="Segoe Print"/>
        <a:ea typeface="Segoe Prin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144000" tIns="72000" rIns="72000" bIns="7200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en-US" sz="1800" b="1" i="0" u="sng"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solidFill>
          <a:schemeClr val="accent1"/>
        </a:solidFill>
        <a:ln w="6350" cap="flat" cmpd="sng" algn="ctr">
          <a:solidFill>
            <a:schemeClr val="tx1"/>
          </a:solidFill>
          <a:prstDash val="solid"/>
          <a:round/>
          <a:headEnd type="none" w="med" len="med"/>
          <a:tailEnd type="arrow"/>
        </a:ln>
        <a:effectLst>
          <a:outerShdw dist="35921" dir="2700000" algn="ctr" rotWithShape="0">
            <a:schemeClr val="bg2"/>
          </a:outerShdw>
        </a:effectLst>
      </a:spPr>
      <a:bodyPr/>
      <a:lstStyle/>
    </a:lnDef>
  </a:objectDefaults>
  <a:extraClrSchemeLst>
    <a:extraClrScheme>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模版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模版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模版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模版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模版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模版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模版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模版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模版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模版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模版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7BA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龙腾四海 1">
    <a:dk1>
      <a:srgbClr val="000000"/>
    </a:dk1>
    <a:lt1>
      <a:srgbClr val="FFFFFF"/>
    </a:lt1>
    <a:dk2>
      <a:srgbClr val="001B36"/>
    </a:dk2>
    <a:lt2>
      <a:srgbClr val="EDF8FE"/>
    </a:lt2>
    <a:accent1>
      <a:srgbClr val="477AB1"/>
    </a:accent1>
    <a:accent2>
      <a:srgbClr val="51848E"/>
    </a:accent2>
    <a:accent3>
      <a:srgbClr val="FFFFFF"/>
    </a:accent3>
    <a:accent4>
      <a:srgbClr val="000000"/>
    </a:accent4>
    <a:accent5>
      <a:srgbClr val="B1BED5"/>
    </a:accent5>
    <a:accent6>
      <a:srgbClr val="497780"/>
    </a:accent6>
    <a:hlink>
      <a:srgbClr val="0080FF"/>
    </a:hlink>
    <a:folHlink>
      <a:srgbClr val="FF00FF"/>
    </a:folHlink>
  </a:clrScheme>
</a:themeOverride>
</file>

<file path=ppt/theme/themeOverride10.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1.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2.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3.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4.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5.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6.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7.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8.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19.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xml><?xml version="1.0" encoding="utf-8"?>
<a:themeOverride xmlns:a="http://schemas.openxmlformats.org/drawingml/2006/main">
  <a:clrScheme name="龙腾四海 1">
    <a:dk1>
      <a:srgbClr val="000000"/>
    </a:dk1>
    <a:lt1>
      <a:srgbClr val="FFFFFF"/>
    </a:lt1>
    <a:dk2>
      <a:srgbClr val="001B36"/>
    </a:dk2>
    <a:lt2>
      <a:srgbClr val="EDF8FE"/>
    </a:lt2>
    <a:accent1>
      <a:srgbClr val="477AB1"/>
    </a:accent1>
    <a:accent2>
      <a:srgbClr val="51848E"/>
    </a:accent2>
    <a:accent3>
      <a:srgbClr val="FFFFFF"/>
    </a:accent3>
    <a:accent4>
      <a:srgbClr val="000000"/>
    </a:accent4>
    <a:accent5>
      <a:srgbClr val="B1BED5"/>
    </a:accent5>
    <a:accent6>
      <a:srgbClr val="497780"/>
    </a:accent6>
    <a:hlink>
      <a:srgbClr val="0080FF"/>
    </a:hlink>
    <a:folHlink>
      <a:srgbClr val="FF00FF"/>
    </a:folHlink>
  </a:clrScheme>
</a:themeOverride>
</file>

<file path=ppt/theme/themeOverride20.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1.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2.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3.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4.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5.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6.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7.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8.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29.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PPT模版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8.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ppt/theme/themeOverride9.xml><?xml version="1.0" encoding="utf-8"?>
<a:themeOverride xmlns:a="http://schemas.openxmlformats.org/drawingml/2006/main">
  <a:clrScheme name="Office">
    <a:dk1>
      <a:srgbClr val="000000"/>
    </a:dk1>
    <a:lt1>
      <a:srgbClr val="FFFFFF"/>
    </a:lt1>
    <a:dk2>
      <a:srgbClr val="004358"/>
    </a:dk2>
    <a:lt2>
      <a:srgbClr val="E2DFCC"/>
    </a:lt2>
    <a:accent1>
      <a:srgbClr val="006382"/>
    </a:accent1>
    <a:accent2>
      <a:srgbClr val="1F8A70"/>
    </a:accent2>
    <a:accent3>
      <a:srgbClr val="BEDB39"/>
    </a:accent3>
    <a:accent4>
      <a:srgbClr val="FFE11A"/>
    </a:accent4>
    <a:accent5>
      <a:srgbClr val="FD7400"/>
    </a:accent5>
    <a:accent6>
      <a:srgbClr val="977B2D"/>
    </a:accent6>
    <a:hlink>
      <a:srgbClr val="006382"/>
    </a:hlink>
    <a:folHlink>
      <a:srgbClr val="1F8A70"/>
    </a:folHlink>
  </a:clrScheme>
</a:themeOverride>
</file>

<file path=docProps/app.xml><?xml version="1.0" encoding="utf-8"?>
<Properties xmlns="http://schemas.openxmlformats.org/officeDocument/2006/extended-properties" xmlns:vt="http://schemas.openxmlformats.org/officeDocument/2006/docPropsVTypes">
  <TotalTime>0</TotalTime>
  <Words>13087</Words>
  <Application>WPS 演示</Application>
  <PresentationFormat>全屏显示(16:9)</PresentationFormat>
  <Paragraphs>889</Paragraphs>
  <Slides>122</Slides>
  <Notes>92</Notes>
  <HiddenSlides>0</HiddenSlides>
  <MMClips>0</MMClips>
  <ScaleCrop>false</ScaleCrop>
  <HeadingPairs>
    <vt:vector size="6" baseType="variant">
      <vt:variant>
        <vt:lpstr>已用的字体</vt:lpstr>
      </vt:variant>
      <vt:variant>
        <vt:i4>54</vt:i4>
      </vt:variant>
      <vt:variant>
        <vt:lpstr>主题</vt:lpstr>
      </vt:variant>
      <vt:variant>
        <vt:i4>16</vt:i4>
      </vt:variant>
      <vt:variant>
        <vt:lpstr>幻灯片标题</vt:lpstr>
      </vt:variant>
      <vt:variant>
        <vt:i4>122</vt:i4>
      </vt:variant>
    </vt:vector>
  </HeadingPairs>
  <TitlesOfParts>
    <vt:vector size="192" baseType="lpstr">
      <vt:lpstr>Arial</vt:lpstr>
      <vt:lpstr>宋体</vt:lpstr>
      <vt:lpstr>Wingdings</vt:lpstr>
      <vt:lpstr>微软雅黑</vt:lpstr>
      <vt:lpstr>Arial Black</vt:lpstr>
      <vt:lpstr>Wingdings 2</vt:lpstr>
      <vt:lpstr>Wingdings</vt:lpstr>
      <vt:lpstr>幼圆</vt:lpstr>
      <vt:lpstr>Calibri</vt:lpstr>
      <vt:lpstr>仿宋_GB2312</vt:lpstr>
      <vt:lpstr>仿宋</vt:lpstr>
      <vt:lpstr>华文细黑</vt:lpstr>
      <vt:lpstr>MHeiTGB-Medium-U</vt:lpstr>
      <vt:lpstr>MHeiTGB-Medium-U</vt:lpstr>
      <vt:lpstr>MV Boli</vt:lpstr>
      <vt:lpstr>Calibri</vt:lpstr>
      <vt:lpstr>Arial</vt:lpstr>
      <vt:lpstr>黑体</vt:lpstr>
      <vt:lpstr>等线</vt:lpstr>
      <vt:lpstr>Georgia</vt:lpstr>
      <vt:lpstr>Garamond</vt:lpstr>
      <vt:lpstr>Verdana</vt:lpstr>
      <vt:lpstr>Trebuchet MS</vt:lpstr>
      <vt:lpstr>Trebuchet MS</vt:lpstr>
      <vt:lpstr>Verdana</vt:lpstr>
      <vt:lpstr>Calibri Light</vt:lpstr>
      <vt:lpstr>Segoe Print</vt:lpstr>
      <vt:lpstr>方正大标宋简体</vt:lpstr>
      <vt:lpstr>Cambria</vt:lpstr>
      <vt:lpstr>华文楷体</vt:lpstr>
      <vt:lpstr>Century Gothic</vt:lpstr>
      <vt:lpstr>等线 Light</vt:lpstr>
      <vt:lpstr>Impact</vt:lpstr>
      <vt:lpstr>PMingLiU-ExtB</vt:lpstr>
      <vt:lpstr>Segoe UI</vt:lpstr>
      <vt:lpstr>Arial Unicode MS</vt:lpstr>
      <vt:lpstr>方正美黑简体</vt:lpstr>
      <vt:lpstr>Times New Roman</vt:lpstr>
      <vt:lpstr>楷体</vt:lpstr>
      <vt:lpstr>方正姚体</vt:lpstr>
      <vt:lpstr>仿宋_GB2312</vt:lpstr>
      <vt:lpstr>Rockwell</vt:lpstr>
      <vt:lpstr>Wingdings</vt:lpstr>
      <vt:lpstr>华文黑体</vt:lpstr>
      <vt:lpstr>华文新魏</vt:lpstr>
      <vt:lpstr>方正粗倩简体</vt:lpstr>
      <vt:lpstr>Impact</vt:lpstr>
      <vt:lpstr>方正楷体简体</vt:lpstr>
      <vt:lpstr>方正宋黑简体</vt:lpstr>
      <vt:lpstr>方正小标宋简体</vt:lpstr>
      <vt:lpstr>月光轻吻海浪</vt:lpstr>
      <vt:lpstr>华文琥珀</vt:lpstr>
      <vt:lpstr>楷体_GB2312</vt:lpstr>
      <vt:lpstr>新宋体</vt:lpstr>
      <vt:lpstr>第一PPT，www.1ppt.com</vt:lpstr>
      <vt:lpstr>8_中瑞恒模板</vt:lpstr>
      <vt:lpstr>1_Office 主题</vt:lpstr>
      <vt:lpstr>1_中瑞恒模板</vt:lpstr>
      <vt:lpstr>2_中瑞恒模板</vt:lpstr>
      <vt:lpstr>3_中瑞恒模板</vt:lpstr>
      <vt:lpstr>Office 主题​​</vt:lpstr>
      <vt:lpstr>1_Office 主题​​</vt:lpstr>
      <vt:lpstr>2_Office 主题</vt:lpstr>
      <vt:lpstr>4_中瑞恒模板</vt:lpstr>
      <vt:lpstr>2_Autumn</vt:lpstr>
      <vt:lpstr>3_Office 主题</vt:lpstr>
      <vt:lpstr>6_中瑞恒模板</vt:lpstr>
      <vt:lpstr>7_中瑞恒模板</vt:lpstr>
      <vt:lpstr>5_中瑞恒模板</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2021年全国两会政府工作报告</vt:lpstr>
      <vt:lpstr>PowerPoint 演示文稿</vt:lpstr>
      <vt:lpstr>PowerPoint 演示文稿</vt:lpstr>
      <vt:lpstr>PowerPoint 演示文稿</vt:lpstr>
      <vt:lpstr>PowerPoint 演示文稿</vt:lpstr>
      <vt:lpstr>PowerPoint 演示文稿</vt:lpstr>
      <vt:lpstr>    “安全生产没有局外人。”麻胜聪强调，落实安全生产责任制是做好安全生产工作的关键，要以“守土尽责”的责任感，落实领导责任，强化部门监管和属地责任，压实企业主体责任，强化工作督查考核，把安全生产责任落地夯实、钉深钉牢，确保安全生产人人有责、有人负责，推动安全发展取得好成效。        瑞安市委副书记、市长秦肖作总点评并部署“迎党庆、除隐患、保平安”安全生产百日大会战工作。他指出，要锚定五大目标，坚定打好“百日大会战”的信心决心；坚持四大原则，精准把握“百日大会战”的工作要求；紧盯“8+3”重点领域，迅速掀起“百日大会战”的攻坚热潮，全面筑牢安全生产防线，以平稳的安全生产形势迎接建党100周年。        此次大会战以遏事故、防风险、强震慑、破难题、提本质为工作目标，其中在遏事故方面，要确保各类生产安全事故起数、死亡人数比前两年同期平均数下降25%以上，不发生较大以上生产安全事故或较大社会影响的生产安全事故；在防风险方面，做到风险辨识率、重大风险管控率、安全隐患排查率、安全隐患整改率“四个100%”。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蓝色实用开题报告</dc:title>
  <dc:creator>第一PPT</dc:creator>
  <cp:keywords>www.1ppt.com</cp:keywords>
  <dc:description>www.1ppt.com</dc:description>
  <cp:lastModifiedBy>xiaomi用户</cp:lastModifiedBy>
  <cp:revision>763</cp:revision>
  <dcterms:created xsi:type="dcterms:W3CDTF">2014-06-03T07:56:00Z</dcterms:created>
  <dcterms:modified xsi:type="dcterms:W3CDTF">2021-10-19T09:57:17Z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2052-11.1.0.10723</vt:lpwstr>
  </property>
  <property fmtid="{D5CDD505-2E9C-101B-9397-08002B2CF9AE}" pid="3" name="ICV">
    <vt:lpwstr>299B8234BC6C48A8857E93C8A0B5101F</vt:lpwstr>
  </property>
  <property fmtid="{D5CDD505-2E9C-101B-9397-08002B2CF9AE}" pid="4" name="KSOSaveFontToCloudKey">
    <vt:lpwstr>257740436_cloud</vt:lpwstr>
  </property>
</Properties>
</file>